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7772400" cy="10150475"/>
  <p:notesSz cx="9296400" cy="14782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97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CA1C"/>
    <a:srgbClr val="003399"/>
    <a:srgbClr val="FF9900"/>
    <a:srgbClr val="6D6FB7"/>
    <a:srgbClr val="4E6ED6"/>
    <a:srgbClr val="E7D33D"/>
    <a:srgbClr val="FFCC00"/>
    <a:srgbClr val="336699"/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5" autoAdjust="0"/>
    <p:restoredTop sz="94747" autoAdjust="0"/>
  </p:normalViewPr>
  <p:slideViewPr>
    <p:cSldViewPr snapToGrid="0">
      <p:cViewPr varScale="1">
        <p:scale>
          <a:sx n="79" d="100"/>
          <a:sy n="79" d="100"/>
        </p:scale>
        <p:origin x="3600" y="108"/>
      </p:cViewPr>
      <p:guideLst>
        <p:guide orient="horz" pos="3197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739646"/>
          </a:xfrm>
          <a:prstGeom prst="rect">
            <a:avLst/>
          </a:prstGeom>
        </p:spPr>
        <p:txBody>
          <a:bodyPr vert="horz" lIns="134952" tIns="67476" rIns="134952" bIns="67476" rtlCol="0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739646"/>
          </a:xfrm>
          <a:prstGeom prst="rect">
            <a:avLst/>
          </a:prstGeom>
        </p:spPr>
        <p:txBody>
          <a:bodyPr vert="horz" lIns="134952" tIns="67476" rIns="134952" bIns="67476" rtlCol="0"/>
          <a:lstStyle>
            <a:lvl1pPr algn="r">
              <a:defRPr sz="1800"/>
            </a:lvl1pPr>
          </a:lstStyle>
          <a:p>
            <a:fld id="{149C7B3E-6DFB-4A0B-BBB3-A88B33EDA2E6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27300" y="1108075"/>
            <a:ext cx="4241800" cy="5543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4952" tIns="67476" rIns="134952" bIns="674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7022848"/>
            <a:ext cx="7437120" cy="6651756"/>
          </a:xfrm>
          <a:prstGeom prst="rect">
            <a:avLst/>
          </a:prstGeom>
        </p:spPr>
        <p:txBody>
          <a:bodyPr vert="horz" lIns="134952" tIns="67476" rIns="134952" bIns="674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4040631"/>
            <a:ext cx="4028440" cy="739646"/>
          </a:xfrm>
          <a:prstGeom prst="rect">
            <a:avLst/>
          </a:prstGeom>
        </p:spPr>
        <p:txBody>
          <a:bodyPr vert="horz" lIns="134952" tIns="67476" rIns="134952" bIns="67476" rtlCol="0" anchor="b"/>
          <a:lstStyle>
            <a:lvl1pPr algn="l">
              <a:defRPr sz="1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14040631"/>
            <a:ext cx="4028440" cy="739646"/>
          </a:xfrm>
          <a:prstGeom prst="rect">
            <a:avLst/>
          </a:prstGeom>
        </p:spPr>
        <p:txBody>
          <a:bodyPr vert="horz" lIns="134952" tIns="67476" rIns="134952" bIns="67476" rtlCol="0" anchor="b"/>
          <a:lstStyle>
            <a:lvl1pPr algn="r">
              <a:defRPr sz="1800"/>
            </a:lvl1pPr>
          </a:lstStyle>
          <a:p>
            <a:fld id="{6ABF54D0-3148-4204-942C-49290DCC65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07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F54D0-3148-4204-942C-49290DCC657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23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613" y="3152775"/>
            <a:ext cx="6607175" cy="21764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225" y="5751513"/>
            <a:ext cx="5441950" cy="25939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4D92D-4477-4DFF-90E0-A6F9F671C1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C462B-63BC-4B2F-87C8-7F31D44AFB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5625" y="406400"/>
            <a:ext cx="1747838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938" y="406400"/>
            <a:ext cx="5094287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0D3A8-A54F-42E6-8983-27A5BD1D32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5E0C5-D896-453F-A3D5-2D2CD986F1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363" y="6523038"/>
            <a:ext cx="6605587" cy="20161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363" y="4302125"/>
            <a:ext cx="6605587" cy="22209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14175-94D3-4FFA-B58D-2722634929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938" y="2366963"/>
            <a:ext cx="3421062" cy="6700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2366963"/>
            <a:ext cx="3421063" cy="67008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849BEC-5046-40C2-ACEB-FDE53BBA6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938" y="2271713"/>
            <a:ext cx="3433762" cy="9477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938" y="3219450"/>
            <a:ext cx="3433762" cy="58483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113" y="2271713"/>
            <a:ext cx="3435350" cy="9477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113" y="3219450"/>
            <a:ext cx="3435350" cy="58483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BEB725-EA06-439B-B76D-0B40519D36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9FA25-67D4-4B06-A4B5-D4C88499E8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1DE01-E29B-41A9-8B4E-971307EC63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938" y="404813"/>
            <a:ext cx="2557462" cy="17192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475" y="404813"/>
            <a:ext cx="4344988" cy="8662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938" y="2124075"/>
            <a:ext cx="2557462" cy="69437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842409-ED7F-4E3E-AC42-858D4ABF54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105650"/>
            <a:ext cx="4662488" cy="83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906463"/>
            <a:ext cx="4662488" cy="60912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0" y="7943850"/>
            <a:ext cx="4662488" cy="11922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A8846-ACC1-405A-9109-EAEE7C8B95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8938" y="406400"/>
            <a:ext cx="699452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938" y="2366963"/>
            <a:ext cx="6994525" cy="670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8938" y="9244013"/>
            <a:ext cx="18129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defTabSz="1019175">
              <a:defRPr sz="16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55888" y="9244013"/>
            <a:ext cx="24606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ctr" defTabSz="1019175">
              <a:defRPr sz="16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70538" y="9244013"/>
            <a:ext cx="18129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>
            <a:lvl1pPr algn="r" defTabSz="1019175">
              <a:defRPr sz="1600"/>
            </a:lvl1pPr>
          </a:lstStyle>
          <a:p>
            <a:fld id="{27CA20AE-C32B-4CB6-A67E-3A646FD3154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cs typeface="Arial" charset="0"/>
        </a:defRPr>
      </a:lvl2pPr>
      <a:lvl3pPr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cs typeface="Arial" charset="0"/>
        </a:defRPr>
      </a:lvl3pPr>
      <a:lvl4pPr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cs typeface="Arial" charset="0"/>
        </a:defRPr>
      </a:lvl4pPr>
      <a:lvl5pPr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cs typeface="Arial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cs typeface="Arial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82588" indent="-382588" algn="l" defTabSz="1019175" rtl="0" fontAlgn="base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7088" indent="-317500" algn="l" defTabSz="1019175" rtl="0" fontAlgn="base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  <a:cs typeface="+mn-cs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cs typeface="+mn-cs"/>
        </a:defRPr>
      </a:lvl3pPr>
      <a:lvl4pPr marL="1782763" indent="-254000" algn="l" defTabSz="1019175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yiying@purdue.edu" TargetMode="Externa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1" name="Text Box 49"/>
          <p:cNvSpPr txBox="1">
            <a:spLocks noChangeArrowheads="1"/>
          </p:cNvSpPr>
          <p:nvPr/>
        </p:nvSpPr>
        <p:spPr bwMode="auto">
          <a:xfrm rot="-5400000">
            <a:off x="-4198144" y="4944268"/>
            <a:ext cx="9445625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82" tIns="50941" rIns="101882" bIns="50941">
            <a:spAutoFit/>
          </a:bodyPr>
          <a:lstStyle/>
          <a:p>
            <a:pPr algn="ctr" defTabSz="1019175">
              <a:spcBef>
                <a:spcPct val="50000"/>
              </a:spcBef>
            </a:pPr>
            <a:r>
              <a:rPr lang="en-US" sz="2300" b="1" i="1" dirty="0" smtClean="0">
                <a:latin typeface="Verdana" pitchFamily="34" charset="0"/>
              </a:rPr>
              <a:t>    Computer Engineering Seminar</a:t>
            </a:r>
            <a:endParaRPr lang="en-US" sz="2300" b="1" i="1" dirty="0">
              <a:latin typeface="Verdana" pitchFamily="34" charset="0"/>
            </a:endParaRPr>
          </a:p>
        </p:txBody>
      </p:sp>
      <p:sp>
        <p:nvSpPr>
          <p:cNvPr id="3123" name="Rectangle 51"/>
          <p:cNvSpPr>
            <a:spLocks noChangeArrowheads="1"/>
          </p:cNvSpPr>
          <p:nvPr/>
        </p:nvSpPr>
        <p:spPr bwMode="auto">
          <a:xfrm>
            <a:off x="820734" y="1358900"/>
            <a:ext cx="6972301" cy="81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1882" tIns="50941" rIns="101882" bIns="50941">
            <a:spAutoFit/>
          </a:bodyPr>
          <a:lstStyle/>
          <a:p>
            <a:pPr algn="ctr" defTabSz="1019175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FENG QIAN</a:t>
            </a:r>
          </a:p>
          <a:p>
            <a:pPr algn="ctr" defTabSz="1019175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Indiana University</a:t>
            </a:r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auto">
          <a:xfrm>
            <a:off x="820735" y="2295291"/>
            <a:ext cx="69516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1019175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Friday, March 2, 2018</a:t>
            </a:r>
          </a:p>
          <a:p>
            <a:pPr algn="ctr" defTabSz="1019175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11:00a – 12:00p, POTR 234 (Fu Room)</a:t>
            </a:r>
          </a:p>
        </p:txBody>
      </p:sp>
      <p:sp>
        <p:nvSpPr>
          <p:cNvPr id="3133" name="Line 61"/>
          <p:cNvSpPr>
            <a:spLocks noChangeShapeType="1"/>
          </p:cNvSpPr>
          <p:nvPr/>
        </p:nvSpPr>
        <p:spPr bwMode="auto">
          <a:xfrm flipH="1">
            <a:off x="771523" y="381000"/>
            <a:ext cx="28576" cy="9439274"/>
          </a:xfrm>
          <a:prstGeom prst="line">
            <a:avLst/>
          </a:prstGeom>
          <a:noFill/>
          <a:ln w="76200" cmpd="sng">
            <a:solidFill>
              <a:srgbClr val="E2CA1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525" y="4048470"/>
            <a:ext cx="6512098" cy="31085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1019175"/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Abstract</a:t>
            </a:r>
          </a:p>
          <a:p>
            <a:pPr algn="just" defTabSz="1019175"/>
            <a:r>
              <a:rPr lang="en-US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More 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 more users watch videos on their mobile devices. In Q4 2016, mobile videos have eventually surpassed desktop videos in terms of the online viewing time. In this talk, I describe two of my recent projects aiming at improving the performance and reducing the network resource usage for mobile video streaming. First, we develop MP-DASH, a system that strategically leverages multiple network interfaces such as </a:t>
            </a:r>
            <a:r>
              <a:rPr lang="en-US" sz="1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WiFi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and LTE on mobile devices to stream videos. Compared to off-the-shelf multipath solutions, MP-DASH reduces the cellular data usage by up to 99% and the radio energy consumption by up to 85% with negligible degradation of the </a:t>
            </a:r>
            <a:r>
              <a:rPr lang="en-US" sz="1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QoE</a:t>
            </a:r>
            <a:r>
              <a:rPr lang="en-US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In the second project, we innovate 360-degree immersive video streaming, an important component of the virtual reality (VR) ecosystem. Our 360-degree streaming system adaptively fetches video contents based on robust prediction of a viewer's head movement, leading to significant network bandwidth reduction and video quality improvement compared to the state-of-the-art. </a:t>
            </a:r>
            <a:endParaRPr lang="en-US" sz="14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25525" y="7265187"/>
            <a:ext cx="651209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Biography</a:t>
            </a:r>
          </a:p>
          <a:p>
            <a:pPr algn="just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Feng Qian is an assistant professor in the Computer Science Department at Indiana University Bloomington. His research interests cover the broad areas of mobile systems, VR/AR, computer networking, and system security. He obtained his Ph.D. at the University of Michigan. He is a recipient of several awards including a Key Contributor Award at AT&amp;T Shannon Labs, an NSF CRII Award, a Google Faculty Award, an AT&amp;T VURI Award, and the best paper award at ACM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CoNEXT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2016. He has published 18 top-tier conference papers according to csrankings.org.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20734" y="3072969"/>
            <a:ext cx="6951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Innovating Video Content Delivery on Commodity Mobile Devices​: from Multipath to Virtual Reality</a:t>
            </a:r>
            <a:endParaRPr lang="en-US" b="1" dirty="0"/>
          </a:p>
        </p:txBody>
      </p:sp>
      <p:pic>
        <p:nvPicPr>
          <p:cNvPr id="4" name="Picture 3" descr="PU_signature_golduniv_black_background_USE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488372"/>
            <a:ext cx="1549400" cy="704273"/>
          </a:xfrm>
          <a:prstGeom prst="rect">
            <a:avLst/>
          </a:prstGeom>
        </p:spPr>
      </p:pic>
      <p:pic>
        <p:nvPicPr>
          <p:cNvPr id="5" name="Picture 4" descr="ece_logo_high_res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909" y="396008"/>
            <a:ext cx="889000" cy="889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7600" y="9440562"/>
            <a:ext cx="64200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Host:  Yiying Zhang ~ </a:t>
            </a:r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yiying@purdue.edu</a:t>
            </a:r>
            <a:r>
              <a:rPr lang="en-US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~ (765) 494-5916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2831</TotalTime>
  <Words>322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Tahoma</vt:lpstr>
      <vt:lpstr>Times New Roman</vt:lpstr>
      <vt:lpstr>Verdana</vt:lpstr>
      <vt:lpstr>Default Design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Sherry Leuck</dc:creator>
  <cp:lastModifiedBy>Babick, Christine Marie</cp:lastModifiedBy>
  <cp:revision>219</cp:revision>
  <cp:lastPrinted>2014-02-27T21:40:12Z</cp:lastPrinted>
  <dcterms:created xsi:type="dcterms:W3CDTF">2013-01-08T02:09:19Z</dcterms:created>
  <dcterms:modified xsi:type="dcterms:W3CDTF">2018-02-28T00:11:47Z</dcterms:modified>
</cp:coreProperties>
</file>