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56" r:id="rId3"/>
    <p:sldId id="257" r:id="rId4"/>
    <p:sldId id="262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66"/>
    <p:restoredTop sz="94650"/>
  </p:normalViewPr>
  <p:slideViewPr>
    <p:cSldViewPr snapToGrid="0" snapToObjects="1">
      <p:cViewPr>
        <p:scale>
          <a:sx n="83" d="100"/>
          <a:sy n="83" d="100"/>
        </p:scale>
        <p:origin x="1856" y="9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25FE0-A15E-DB42-AA7B-3CBB8B5EF4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4CE946-DBF1-E343-B415-FB5595553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4AC59-A3A3-DA44-B2C7-BBF810135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65C08-602F-4946-9BBA-C8140AE6D4BC}" type="datetimeFigureOut">
              <a:rPr lang="en-US" smtClean="0"/>
              <a:t>2/10/20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8108B-2E57-F441-B7B1-7F10F052A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384F4-2AA5-A34B-B354-1E5DC69A1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C2DDE-BD14-CC4E-977B-F50360ABA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680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C54C4-E414-FD40-90AA-36F210079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7A7EF6-91F3-C041-AACE-6277C24D77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AD8AC1-FFD1-9C44-BECB-84E6EA4EC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65C08-602F-4946-9BBA-C8140AE6D4BC}" type="datetimeFigureOut">
              <a:rPr lang="en-US" smtClean="0"/>
              <a:t>2/10/20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9DD6E-0F87-7E4A-847C-AB6745CCF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1B0CF5-ABB5-0445-BAB6-9E4EE9257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C2DDE-BD14-CC4E-977B-F50360ABA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6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829DDE-C74B-094D-9052-C543AD3D40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94E8D1-0348-9F40-81E4-38AA62B7D7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3FA5C6-4D4F-A34A-8EA7-E4BE6A44B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65C08-602F-4946-9BBA-C8140AE6D4BC}" type="datetimeFigureOut">
              <a:rPr lang="en-US" smtClean="0"/>
              <a:t>2/10/20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B9A75-3814-9B4D-BA40-33DBCB6A1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9C676-C131-754A-B7EC-DE5EB3654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C2DDE-BD14-CC4E-977B-F50360ABA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199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C2EB6-818F-FE43-9FCF-812AB7D72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160F1-8007-EF4D-AA1B-5436343B82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3E3A9C-AFA8-0348-9728-1632DF8B7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65C08-602F-4946-9BBA-C8140AE6D4BC}" type="datetimeFigureOut">
              <a:rPr lang="en-US" smtClean="0"/>
              <a:t>2/10/20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AC0FA-42EF-6D4A-946D-AAC7BB9B4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610BF-48B8-0A41-A001-C3224190C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C2DDE-BD14-CC4E-977B-F50360ABA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52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E1421-D356-704D-ABF9-F86E5C6C2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BEA902-F91C-1B42-84F9-CE15FAA2E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2AC44-FE5F-FE45-9030-21515CF6B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65C08-602F-4946-9BBA-C8140AE6D4BC}" type="datetimeFigureOut">
              <a:rPr lang="en-US" smtClean="0"/>
              <a:t>2/10/20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D5A3F-597B-6240-9751-5BC2C5B6B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73DDB-9212-1142-B342-72FB9BEDB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C2DDE-BD14-CC4E-977B-F50360ABA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289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DF47F-D095-5F40-8DDB-DDD1C26C5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7FA2D-CE60-5A46-8ACB-85961364B9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B7241E-2178-5148-9F7C-451ABD424C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A5376B-A972-D846-91DA-E1854149C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65C08-602F-4946-9BBA-C8140AE6D4BC}" type="datetimeFigureOut">
              <a:rPr lang="en-US" smtClean="0"/>
              <a:t>2/10/20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890F57-23E4-024C-AA20-A573FDD74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498712-52EC-DC4D-B7D9-A5BA6B29D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C2DDE-BD14-CC4E-977B-F50360ABA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40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2FAEC-D2D2-CD4F-88CC-45B1A272E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C84089-4DFC-454E-B935-A322FE3D0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D04A0D-B4B6-F241-A49F-C4D7FB17F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672357-FBBF-404A-B1FB-BB1D3696BC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35BC2-FDB2-F04B-9136-C2793FCEE7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A4D943-C5B6-7344-8148-AD9426562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65C08-602F-4946-9BBA-C8140AE6D4BC}" type="datetimeFigureOut">
              <a:rPr lang="en-US" smtClean="0"/>
              <a:t>2/10/20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94A526-F14D-EA4E-A97D-24AA44BBF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806023-B774-0145-BDAF-9A6A9EFCE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C2DDE-BD14-CC4E-977B-F50360ABA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67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39262-787F-EC4C-8389-9AD539381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051812-1DFF-3C47-8525-6F9B163BB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65C08-602F-4946-9BBA-C8140AE6D4BC}" type="datetimeFigureOut">
              <a:rPr lang="en-US" smtClean="0"/>
              <a:t>2/10/20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A4B471-A972-D940-A7D9-2A6C3E2AF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095D6E-C8AA-CB45-BAF7-7D22F2C6B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C2DDE-BD14-CC4E-977B-F50360ABA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479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0AC3D5-90E7-6B43-95C1-670632E03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65C08-602F-4946-9BBA-C8140AE6D4BC}" type="datetimeFigureOut">
              <a:rPr lang="en-US" smtClean="0"/>
              <a:t>2/10/20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572662-5F8B-ED44-87B6-B9DF3CD0F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D869D2-5A36-F044-9694-518ED9F9E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C2DDE-BD14-CC4E-977B-F50360ABA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0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BCFBA-A824-394E-94BF-6073685F0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E36F0-013B-504C-B0D2-603E0FC7D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667525-E720-EE4F-BB90-30BC3B2CB4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F1A5F8-B6C8-CD49-BBAA-E126AFADF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65C08-602F-4946-9BBA-C8140AE6D4BC}" type="datetimeFigureOut">
              <a:rPr lang="en-US" smtClean="0"/>
              <a:t>2/10/20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B87519-C9C8-1948-A770-E7376AC49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702DBD-EA18-E543-A592-056E53DC4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C2DDE-BD14-CC4E-977B-F50360ABA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787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0430B-C895-1848-8A34-E3841BCBF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5AB068-1557-AE48-8CDA-DBCFB59AAA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1FC936-328F-1C43-9387-A62E28FD0C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4CDFFA-A80B-2443-8C52-85BB2EC85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65C08-602F-4946-9BBA-C8140AE6D4BC}" type="datetimeFigureOut">
              <a:rPr lang="en-US" smtClean="0"/>
              <a:t>2/10/20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C953A5-2C3D-FE4C-8A6A-180D796AC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00D098-32C0-4244-8975-0FE3517A4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C2DDE-BD14-CC4E-977B-F50360ABA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16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D5DC1F-AF01-0D46-8EEC-52D0CD45C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BE7709-99DE-A245-AEBA-504D9B147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28E0BE-0A74-274E-B5EF-6266850910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65C08-602F-4946-9BBA-C8140AE6D4BC}" type="datetimeFigureOut">
              <a:rPr lang="en-US" smtClean="0"/>
              <a:t>2/10/20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BB76EA-1989-E242-875E-BFA11DF0C3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BE129-BA55-AD40-A2E9-AFB62B2709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C2DDE-BD14-CC4E-977B-F50360ABA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87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AA7A0-6147-6B45-9664-B122444DFC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ARMS 2130 Cabinets</a:t>
            </a:r>
          </a:p>
        </p:txBody>
      </p:sp>
    </p:spTree>
    <p:extLst>
      <p:ext uri="{BB962C8B-B14F-4D97-AF65-F5344CB8AC3E}">
        <p14:creationId xmlns:p14="http://schemas.microsoft.com/office/powerpoint/2010/main" val="1349692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indoor, cabinet, kitchen, counter&#10;&#10;Description automatically generated">
            <a:extLst>
              <a:ext uri="{FF2B5EF4-FFF2-40B4-BE49-F238E27FC236}">
                <a16:creationId xmlns:a16="http://schemas.microsoft.com/office/drawing/2014/main" id="{65C0A072-E294-7E46-BD67-ADB03A328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9A3A508-7272-464B-B558-5966CEB8F621}"/>
              </a:ext>
            </a:extLst>
          </p:cNvPr>
          <p:cNvSpPr txBox="1"/>
          <p:nvPr/>
        </p:nvSpPr>
        <p:spPr>
          <a:xfrm>
            <a:off x="9107424" y="4279392"/>
            <a:ext cx="2462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HF cabinet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B70D3C1-03CB-B348-A672-FB226E552FA6}"/>
              </a:ext>
            </a:extLst>
          </p:cNvPr>
          <p:cNvCxnSpPr>
            <a:cxnSpLocks/>
          </p:cNvCxnSpPr>
          <p:nvPr/>
        </p:nvCxnSpPr>
        <p:spPr>
          <a:xfrm flipH="1">
            <a:off x="7693152" y="4464058"/>
            <a:ext cx="1414272" cy="184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2713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indoor, kitchen, cabinet, refrigerator&#10;&#10;Description automatically generated">
            <a:extLst>
              <a:ext uri="{FF2B5EF4-FFF2-40B4-BE49-F238E27FC236}">
                <a16:creationId xmlns:a16="http://schemas.microsoft.com/office/drawing/2014/main" id="{51007901-AE5B-F34F-88BB-F5217D5153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7BCE08F-0C20-EC41-8968-768D3ED34AB0}"/>
              </a:ext>
            </a:extLst>
          </p:cNvPr>
          <p:cNvSpPr txBox="1"/>
          <p:nvPr/>
        </p:nvSpPr>
        <p:spPr>
          <a:xfrm>
            <a:off x="8115300" y="1485900"/>
            <a:ext cx="2209800" cy="37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Flammables Cabinet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E86E9B-AD01-2C48-8FFB-B261239B5815}"/>
              </a:ext>
            </a:extLst>
          </p:cNvPr>
          <p:cNvSpPr txBox="1"/>
          <p:nvPr/>
        </p:nvSpPr>
        <p:spPr>
          <a:xfrm>
            <a:off x="52006" y="5006745"/>
            <a:ext cx="2043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Oxidizing Acids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DB1016-B0CF-584A-8B9E-B8C83F440301}"/>
              </a:ext>
            </a:extLst>
          </p:cNvPr>
          <p:cNvSpPr txBox="1"/>
          <p:nvPr/>
        </p:nvSpPr>
        <p:spPr>
          <a:xfrm>
            <a:off x="6429375" y="4872038"/>
            <a:ext cx="2371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Organic &amp; Mineral Acids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0BA6B39-85D0-A94C-B666-21C618E3C14E}"/>
              </a:ext>
            </a:extLst>
          </p:cNvPr>
          <p:cNvCxnSpPr/>
          <p:nvPr/>
        </p:nvCxnSpPr>
        <p:spPr>
          <a:xfrm flipH="1">
            <a:off x="5772150" y="5056704"/>
            <a:ext cx="657225" cy="4616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EF1DDB7-FC1E-A247-89FF-B5EA48FD16D1}"/>
              </a:ext>
            </a:extLst>
          </p:cNvPr>
          <p:cNvCxnSpPr/>
          <p:nvPr/>
        </p:nvCxnSpPr>
        <p:spPr>
          <a:xfrm>
            <a:off x="1540383" y="5191411"/>
            <a:ext cx="1109472" cy="4183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4175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ottle of items on a shelf&#10;&#10;Description automatically generated">
            <a:extLst>
              <a:ext uri="{FF2B5EF4-FFF2-40B4-BE49-F238E27FC236}">
                <a16:creationId xmlns:a16="http://schemas.microsoft.com/office/drawing/2014/main" id="{6A80112A-6D4D-7143-813F-0EAA498004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06066" y="0"/>
            <a:ext cx="5579867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7773BEC-A86B-A04F-B6EC-251FD05C7F43}"/>
              </a:ext>
            </a:extLst>
          </p:cNvPr>
          <p:cNvSpPr txBox="1"/>
          <p:nvPr/>
        </p:nvSpPr>
        <p:spPr>
          <a:xfrm>
            <a:off x="9326880" y="1131834"/>
            <a:ext cx="2535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Dry Solids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27941E-B33E-AB48-85CF-9B040A2968E4}"/>
              </a:ext>
            </a:extLst>
          </p:cNvPr>
          <p:cNvSpPr txBox="1"/>
          <p:nvPr/>
        </p:nvSpPr>
        <p:spPr>
          <a:xfrm>
            <a:off x="9326880" y="2828167"/>
            <a:ext cx="2365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Flammable Liquids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9BBEA5-C7EB-4C46-817E-CA343A6A1E8B}"/>
              </a:ext>
            </a:extLst>
          </p:cNvPr>
          <p:cNvSpPr txBox="1"/>
          <p:nvPr/>
        </p:nvSpPr>
        <p:spPr>
          <a:xfrm>
            <a:off x="759417" y="4231037"/>
            <a:ext cx="1999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Flammable Liquids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B0CF4F-5C48-4545-A91C-B0BA674AF642}"/>
              </a:ext>
            </a:extLst>
          </p:cNvPr>
          <p:cNvSpPr txBox="1"/>
          <p:nvPr/>
        </p:nvSpPr>
        <p:spPr>
          <a:xfrm>
            <a:off x="9326880" y="5263164"/>
            <a:ext cx="267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Reactive Metal Hydroxides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A78F66-AA73-BD45-9FB1-D18BE9104D9B}"/>
              </a:ext>
            </a:extLst>
          </p:cNvPr>
          <p:cNvSpPr txBox="1"/>
          <p:nvPr/>
        </p:nvSpPr>
        <p:spPr>
          <a:xfrm>
            <a:off x="9326880" y="4200040"/>
            <a:ext cx="2203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Liquid Bases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B2182B5-B847-194E-A960-F3D1F9D98C77}"/>
              </a:ext>
            </a:extLst>
          </p:cNvPr>
          <p:cNvCxnSpPr/>
          <p:nvPr/>
        </p:nvCxnSpPr>
        <p:spPr>
          <a:xfrm flipH="1">
            <a:off x="8885933" y="1316500"/>
            <a:ext cx="2580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2DD3F63-8EDB-A84C-BE73-7312E60F8BB6}"/>
              </a:ext>
            </a:extLst>
          </p:cNvPr>
          <p:cNvCxnSpPr>
            <a:cxnSpLocks/>
            <a:stCxn id="7" idx="1"/>
          </p:cNvCxnSpPr>
          <p:nvPr/>
        </p:nvCxnSpPr>
        <p:spPr>
          <a:xfrm flipH="1">
            <a:off x="8885933" y="3012833"/>
            <a:ext cx="44094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3D66B52-8615-3841-9251-71B9DF82DC0D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8885933" y="4384706"/>
            <a:ext cx="44094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0F53F42-9E29-9A46-8359-CDF31749E776}"/>
              </a:ext>
            </a:extLst>
          </p:cNvPr>
          <p:cNvCxnSpPr>
            <a:cxnSpLocks/>
            <a:stCxn id="9" idx="1"/>
          </p:cNvCxnSpPr>
          <p:nvPr/>
        </p:nvCxnSpPr>
        <p:spPr>
          <a:xfrm flipH="1">
            <a:off x="8885933" y="5447830"/>
            <a:ext cx="44094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7E69F192-C4C4-594E-994C-1FBE06E990A6}"/>
              </a:ext>
            </a:extLst>
          </p:cNvPr>
          <p:cNvSpPr txBox="1"/>
          <p:nvPr/>
        </p:nvSpPr>
        <p:spPr>
          <a:xfrm>
            <a:off x="759416" y="3012833"/>
            <a:ext cx="1999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Flammable Liquids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189001F-FC4B-ED48-A2E8-32E527C35A92}"/>
              </a:ext>
            </a:extLst>
          </p:cNvPr>
          <p:cNvCxnSpPr>
            <a:stCxn id="27" idx="3"/>
          </p:cNvCxnSpPr>
          <p:nvPr/>
        </p:nvCxnSpPr>
        <p:spPr>
          <a:xfrm>
            <a:off x="2758697" y="3197499"/>
            <a:ext cx="54736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5170A186-59D2-FA4B-A7DE-687C7550071E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2758698" y="4415703"/>
            <a:ext cx="54736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0B385799-9604-044F-B660-45CDB7220B86}"/>
              </a:ext>
            </a:extLst>
          </p:cNvPr>
          <p:cNvSpPr txBox="1"/>
          <p:nvPr/>
        </p:nvSpPr>
        <p:spPr>
          <a:xfrm>
            <a:off x="759416" y="201205"/>
            <a:ext cx="28310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Flammables Cabinet</a:t>
            </a:r>
          </a:p>
        </p:txBody>
      </p:sp>
    </p:spTree>
    <p:extLst>
      <p:ext uri="{BB962C8B-B14F-4D97-AF65-F5344CB8AC3E}">
        <p14:creationId xmlns:p14="http://schemas.microsoft.com/office/powerpoint/2010/main" val="4091431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kitchen filled with appliances and cabinets&#10;&#10;Description automatically generated">
            <a:extLst>
              <a:ext uri="{FF2B5EF4-FFF2-40B4-BE49-F238E27FC236}">
                <a16:creationId xmlns:a16="http://schemas.microsoft.com/office/drawing/2014/main" id="{ECCCAD8C-4E19-B942-B5AC-0F70A620B8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340A1DD-910C-FA47-B6EF-04C75EDBC41C}"/>
              </a:ext>
            </a:extLst>
          </p:cNvPr>
          <p:cNvSpPr txBox="1"/>
          <p:nvPr/>
        </p:nvSpPr>
        <p:spPr>
          <a:xfrm>
            <a:off x="4624673" y="6238637"/>
            <a:ext cx="2357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Oxidizing Liquids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457CED3-6845-4645-824B-5C34FDD7124F}"/>
              </a:ext>
            </a:extLst>
          </p:cNvPr>
          <p:cNvCxnSpPr/>
          <p:nvPr/>
        </p:nvCxnSpPr>
        <p:spPr>
          <a:xfrm flipV="1">
            <a:off x="5500688" y="5472113"/>
            <a:ext cx="400050" cy="8858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57D0746-5D31-4845-B4D6-736E25501BE2}"/>
              </a:ext>
            </a:extLst>
          </p:cNvPr>
          <p:cNvSpPr txBox="1"/>
          <p:nvPr/>
        </p:nvSpPr>
        <p:spPr>
          <a:xfrm>
            <a:off x="2217181" y="5594461"/>
            <a:ext cx="2816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Non-Volatile Liquid Poisons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DDC3864-4482-1540-A32B-639237BF8819}"/>
              </a:ext>
            </a:extLst>
          </p:cNvPr>
          <p:cNvCxnSpPr>
            <a:cxnSpLocks/>
            <a:stCxn id="9" idx="0"/>
          </p:cNvCxnSpPr>
          <p:nvPr/>
        </p:nvCxnSpPr>
        <p:spPr>
          <a:xfrm flipV="1">
            <a:off x="3625262" y="4815841"/>
            <a:ext cx="300562" cy="7786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0542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33</Words>
  <Application>Microsoft Macintosh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ARMS 2130 Cabinets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Paige Taylor Schoeneman</dc:creator>
  <cp:lastModifiedBy>Paige Taylor Schoeneman</cp:lastModifiedBy>
  <cp:revision>2</cp:revision>
  <dcterms:created xsi:type="dcterms:W3CDTF">2020-02-10T14:15:17Z</dcterms:created>
  <dcterms:modified xsi:type="dcterms:W3CDTF">2020-02-10T14:33:29Z</dcterms:modified>
</cp:coreProperties>
</file>