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7772400" cy="10058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106116" algn="l" rtl="0" fontAlgn="base">
      <a:spcBef>
        <a:spcPct val="0"/>
      </a:spcBef>
      <a:spcAft>
        <a:spcPct val="0"/>
      </a:spcAft>
      <a:defRPr sz="2000" kern="1200">
        <a:solidFill>
          <a:schemeClr val="tx1"/>
        </a:solidFill>
        <a:latin typeface="Arial" charset="0"/>
        <a:ea typeface="+mn-ea"/>
        <a:cs typeface="Arial" charset="0"/>
      </a:defRPr>
    </a:lvl2pPr>
    <a:lvl3pPr marL="212232" algn="l" rtl="0" fontAlgn="base">
      <a:spcBef>
        <a:spcPct val="0"/>
      </a:spcBef>
      <a:spcAft>
        <a:spcPct val="0"/>
      </a:spcAft>
      <a:defRPr sz="2000" kern="1200">
        <a:solidFill>
          <a:schemeClr val="tx1"/>
        </a:solidFill>
        <a:latin typeface="Arial" charset="0"/>
        <a:ea typeface="+mn-ea"/>
        <a:cs typeface="Arial" charset="0"/>
      </a:defRPr>
    </a:lvl3pPr>
    <a:lvl4pPr marL="318348" algn="l" rtl="0" fontAlgn="base">
      <a:spcBef>
        <a:spcPct val="0"/>
      </a:spcBef>
      <a:spcAft>
        <a:spcPct val="0"/>
      </a:spcAft>
      <a:defRPr sz="2000" kern="1200">
        <a:solidFill>
          <a:schemeClr val="tx1"/>
        </a:solidFill>
        <a:latin typeface="Arial" charset="0"/>
        <a:ea typeface="+mn-ea"/>
        <a:cs typeface="Arial" charset="0"/>
      </a:defRPr>
    </a:lvl4pPr>
    <a:lvl5pPr marL="424464" algn="l" rtl="0" fontAlgn="base">
      <a:spcBef>
        <a:spcPct val="0"/>
      </a:spcBef>
      <a:spcAft>
        <a:spcPct val="0"/>
      </a:spcAft>
      <a:defRPr sz="2000" kern="1200">
        <a:solidFill>
          <a:schemeClr val="tx1"/>
        </a:solidFill>
        <a:latin typeface="Arial" charset="0"/>
        <a:ea typeface="+mn-ea"/>
        <a:cs typeface="Arial" charset="0"/>
      </a:defRPr>
    </a:lvl5pPr>
    <a:lvl6pPr marL="530581" algn="l" defTabSz="212232" rtl="0" eaLnBrk="1" latinLnBrk="0" hangingPunct="1">
      <a:defRPr sz="2000" kern="1200">
        <a:solidFill>
          <a:schemeClr val="tx1"/>
        </a:solidFill>
        <a:latin typeface="Arial" charset="0"/>
        <a:ea typeface="+mn-ea"/>
        <a:cs typeface="Arial" charset="0"/>
      </a:defRPr>
    </a:lvl6pPr>
    <a:lvl7pPr marL="636697" algn="l" defTabSz="212232" rtl="0" eaLnBrk="1" latinLnBrk="0" hangingPunct="1">
      <a:defRPr sz="2000" kern="1200">
        <a:solidFill>
          <a:schemeClr val="tx1"/>
        </a:solidFill>
        <a:latin typeface="Arial" charset="0"/>
        <a:ea typeface="+mn-ea"/>
        <a:cs typeface="Arial" charset="0"/>
      </a:defRPr>
    </a:lvl7pPr>
    <a:lvl8pPr marL="742813" algn="l" defTabSz="212232" rtl="0" eaLnBrk="1" latinLnBrk="0" hangingPunct="1">
      <a:defRPr sz="2000" kern="1200">
        <a:solidFill>
          <a:schemeClr val="tx1"/>
        </a:solidFill>
        <a:latin typeface="Arial" charset="0"/>
        <a:ea typeface="+mn-ea"/>
        <a:cs typeface="Arial" charset="0"/>
      </a:defRPr>
    </a:lvl8pPr>
    <a:lvl9pPr marL="848929" algn="l" defTabSz="212232"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23A"/>
    <a:srgbClr val="B19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872" autoAdjust="0"/>
    <p:restoredTop sz="99298" autoAdjust="0"/>
  </p:normalViewPr>
  <p:slideViewPr>
    <p:cSldViewPr>
      <p:cViewPr>
        <p:scale>
          <a:sx n="100" d="100"/>
          <a:sy n="100" d="100"/>
        </p:scale>
        <p:origin x="-1194" y="1302"/>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3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391" tIns="45696" rIns="91391" bIns="45696" rtlCol="0"/>
          <a:lstStyle>
            <a:lvl1pPr algn="l">
              <a:defRPr sz="1200"/>
            </a:lvl1pPr>
          </a:lstStyle>
          <a:p>
            <a:endParaRPr lang="en-US" dirty="0"/>
          </a:p>
        </p:txBody>
      </p:sp>
      <p:sp>
        <p:nvSpPr>
          <p:cNvPr id="3" name="Date Placeholder 2"/>
          <p:cNvSpPr>
            <a:spLocks noGrp="1"/>
          </p:cNvSpPr>
          <p:nvPr>
            <p:ph type="dt" sz="quarter" idx="1"/>
          </p:nvPr>
        </p:nvSpPr>
        <p:spPr>
          <a:xfrm>
            <a:off x="3970342" y="1"/>
            <a:ext cx="3038475" cy="465138"/>
          </a:xfrm>
          <a:prstGeom prst="rect">
            <a:avLst/>
          </a:prstGeom>
        </p:spPr>
        <p:txBody>
          <a:bodyPr vert="horz" lIns="91391" tIns="45696" rIns="91391" bIns="45696" rtlCol="0"/>
          <a:lstStyle>
            <a:lvl1pPr algn="r">
              <a:defRPr sz="1200"/>
            </a:lvl1pPr>
          </a:lstStyle>
          <a:p>
            <a:fld id="{E51483F8-AC08-4A7B-B3E1-F80CBB5061CC}" type="datetimeFigureOut">
              <a:rPr lang="en-US" smtClean="0"/>
              <a:pPr/>
              <a:t>1/31/2013</a:t>
            </a:fld>
            <a:endParaRPr lang="en-US" dirty="0"/>
          </a:p>
        </p:txBody>
      </p:sp>
      <p:sp>
        <p:nvSpPr>
          <p:cNvPr id="4" name="Footer Placeholder 3"/>
          <p:cNvSpPr>
            <a:spLocks noGrp="1"/>
          </p:cNvSpPr>
          <p:nvPr>
            <p:ph type="ftr" sz="quarter" idx="2"/>
          </p:nvPr>
        </p:nvSpPr>
        <p:spPr>
          <a:xfrm>
            <a:off x="3" y="8829677"/>
            <a:ext cx="3038475" cy="465138"/>
          </a:xfrm>
          <a:prstGeom prst="rect">
            <a:avLst/>
          </a:prstGeom>
        </p:spPr>
        <p:txBody>
          <a:bodyPr vert="horz" lIns="91391" tIns="45696" rIns="91391" bIns="456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7"/>
            <a:ext cx="3038475" cy="465138"/>
          </a:xfrm>
          <a:prstGeom prst="rect">
            <a:avLst/>
          </a:prstGeom>
        </p:spPr>
        <p:txBody>
          <a:bodyPr vert="horz" lIns="91391" tIns="45696" rIns="91391" bIns="45696" rtlCol="0" anchor="b"/>
          <a:lstStyle>
            <a:lvl1pPr algn="r">
              <a:defRPr sz="1200"/>
            </a:lvl1pPr>
          </a:lstStyle>
          <a:p>
            <a:fld id="{52A1DA14-A708-495E-99E9-D5CD6106AE02}" type="slidenum">
              <a:rPr lang="en-US" smtClean="0"/>
              <a:pPr/>
              <a:t>‹#›</a:t>
            </a:fld>
            <a:endParaRPr lang="en-US" dirty="0"/>
          </a:p>
        </p:txBody>
      </p:sp>
    </p:spTree>
    <p:extLst>
      <p:ext uri="{BB962C8B-B14F-4D97-AF65-F5344CB8AC3E}">
        <p14:creationId xmlns:p14="http://schemas.microsoft.com/office/powerpoint/2010/main" val="2246246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Energy.jpg"/>
          <p:cNvPicPr>
            <a:picLocks noChangeAspect="1"/>
          </p:cNvPicPr>
          <p:nvPr userDrawn="1"/>
        </p:nvPicPr>
        <p:blipFill>
          <a:blip r:embed="rId2" cstate="print">
            <a:grayscl/>
          </a:blip>
          <a:stretch>
            <a:fillRect/>
          </a:stretch>
        </p:blipFill>
        <p:spPr>
          <a:xfrm>
            <a:off x="0" y="5943600"/>
            <a:ext cx="7772400" cy="38079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695" y="402729"/>
            <a:ext cx="6995010" cy="1676400"/>
          </a:xfrm>
          <a:prstGeom prst="rect">
            <a:avLst/>
          </a:prstGeom>
        </p:spPr>
        <p:txBody>
          <a:bodyPr lIns="21223" tIns="10612" rIns="21223" bIns="10612"/>
          <a:lstStyle/>
          <a:p>
            <a:r>
              <a:rPr lang="en-US" smtClean="0"/>
              <a:t>Click to edit Master title style</a:t>
            </a:r>
            <a:endParaRPr lang="en-US"/>
          </a:p>
        </p:txBody>
      </p:sp>
      <p:sp>
        <p:nvSpPr>
          <p:cNvPr id="3" name="Vertical Text Placeholder 2"/>
          <p:cNvSpPr>
            <a:spLocks noGrp="1"/>
          </p:cNvSpPr>
          <p:nvPr>
            <p:ph type="body" orient="vert" idx="1"/>
          </p:nvPr>
        </p:nvSpPr>
        <p:spPr>
          <a:xfrm>
            <a:off x="388695" y="2346887"/>
            <a:ext cx="6995010" cy="6638297"/>
          </a:xfrm>
          <a:prstGeom prst="rect">
            <a:avLst/>
          </a:prstGeom>
        </p:spPr>
        <p:txBody>
          <a:bodyPr vert="eaVert"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140" y="402729"/>
            <a:ext cx="1748565" cy="8582455"/>
          </a:xfrm>
          <a:prstGeom prst="rect">
            <a:avLst/>
          </a:prstGeom>
        </p:spPr>
        <p:txBody>
          <a:bodyPr vert="eaVert" lIns="21223" tIns="10612" rIns="21223" bIns="10612"/>
          <a:lstStyle/>
          <a:p>
            <a:r>
              <a:rPr lang="en-US" smtClean="0"/>
              <a:t>Click to edit Master title style</a:t>
            </a:r>
            <a:endParaRPr lang="en-US"/>
          </a:p>
        </p:txBody>
      </p:sp>
      <p:sp>
        <p:nvSpPr>
          <p:cNvPr id="3" name="Vertical Text Placeholder 2"/>
          <p:cNvSpPr>
            <a:spLocks noGrp="1"/>
          </p:cNvSpPr>
          <p:nvPr>
            <p:ph type="body" orient="vert" idx="1"/>
          </p:nvPr>
        </p:nvSpPr>
        <p:spPr>
          <a:xfrm>
            <a:off x="388695" y="402729"/>
            <a:ext cx="5210462" cy="8582455"/>
          </a:xfrm>
          <a:prstGeom prst="rect">
            <a:avLst/>
          </a:prstGeom>
        </p:spPr>
        <p:txBody>
          <a:bodyPr vert="eaVert"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95" y="402729"/>
            <a:ext cx="6995010" cy="1676400"/>
          </a:xfrm>
          <a:prstGeom prst="rect">
            <a:avLst/>
          </a:prstGeom>
        </p:spPr>
        <p:txBody>
          <a:bodyPr lIns="21223" tIns="10612" rIns="21223" bIns="10612"/>
          <a:lstStyle/>
          <a:p>
            <a:r>
              <a:rPr lang="en-US" smtClean="0"/>
              <a:t>Click to edit Master title style</a:t>
            </a:r>
            <a:endParaRPr lang="en-US"/>
          </a:p>
        </p:txBody>
      </p:sp>
      <p:sp>
        <p:nvSpPr>
          <p:cNvPr id="3" name="Content Placeholder 2"/>
          <p:cNvSpPr>
            <a:spLocks noGrp="1"/>
          </p:cNvSpPr>
          <p:nvPr>
            <p:ph idx="1"/>
          </p:nvPr>
        </p:nvSpPr>
        <p:spPr>
          <a:xfrm>
            <a:off x="388695" y="2346887"/>
            <a:ext cx="6995010" cy="6638297"/>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308"/>
            <a:ext cx="6606690" cy="1998001"/>
          </a:xfrm>
          <a:prstGeom prst="rect">
            <a:avLst/>
          </a:prstGeom>
        </p:spPr>
        <p:txBody>
          <a:bodyPr lIns="21223" tIns="10612" rIns="21223" bIns="10612" anchor="t"/>
          <a:lstStyle>
            <a:lvl1pPr algn="l">
              <a:defRPr sz="9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033"/>
            <a:ext cx="6606690" cy="2200275"/>
          </a:xfrm>
          <a:prstGeom prst="rect">
            <a:avLst/>
          </a:prstGeom>
        </p:spPr>
        <p:txBody>
          <a:bodyPr lIns="21223" tIns="10612" rIns="21223" bIns="10612" anchor="b"/>
          <a:lstStyle>
            <a:lvl1pPr marL="0" indent="0">
              <a:buNone/>
              <a:defRPr sz="500"/>
            </a:lvl1pPr>
            <a:lvl2pPr marL="106116" indent="0">
              <a:buNone/>
              <a:defRPr sz="400"/>
            </a:lvl2pPr>
            <a:lvl3pPr marL="212232" indent="0">
              <a:buNone/>
              <a:defRPr sz="400"/>
            </a:lvl3pPr>
            <a:lvl4pPr marL="318348" indent="0">
              <a:buNone/>
              <a:defRPr sz="300"/>
            </a:lvl4pPr>
            <a:lvl5pPr marL="424464" indent="0">
              <a:buNone/>
              <a:defRPr sz="300"/>
            </a:lvl5pPr>
            <a:lvl6pPr marL="530581" indent="0">
              <a:buNone/>
              <a:defRPr sz="300"/>
            </a:lvl6pPr>
            <a:lvl7pPr marL="636697" indent="0">
              <a:buNone/>
              <a:defRPr sz="300"/>
            </a:lvl7pPr>
            <a:lvl8pPr marL="742813" indent="0">
              <a:buNone/>
              <a:defRPr sz="300"/>
            </a:lvl8pPr>
            <a:lvl9pPr marL="848929" indent="0">
              <a:buNone/>
              <a:defRPr sz="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95" y="402729"/>
            <a:ext cx="6995010" cy="1676400"/>
          </a:xfrm>
          <a:prstGeom prst="rect">
            <a:avLst/>
          </a:prstGeom>
        </p:spPr>
        <p:txBody>
          <a:bodyPr lIns="21223" tIns="10612" rIns="21223" bIns="10612"/>
          <a:lstStyle/>
          <a:p>
            <a:r>
              <a:rPr lang="en-US" smtClean="0"/>
              <a:t>Click to edit Master title style</a:t>
            </a:r>
            <a:endParaRPr lang="en-US"/>
          </a:p>
        </p:txBody>
      </p:sp>
      <p:sp>
        <p:nvSpPr>
          <p:cNvPr id="3" name="Content Placeholder 2"/>
          <p:cNvSpPr>
            <a:spLocks noGrp="1"/>
          </p:cNvSpPr>
          <p:nvPr>
            <p:ph sz="half" idx="1"/>
          </p:nvPr>
        </p:nvSpPr>
        <p:spPr>
          <a:xfrm>
            <a:off x="388695" y="2346887"/>
            <a:ext cx="3479513" cy="6638297"/>
          </a:xfrm>
          <a:prstGeom prst="rect">
            <a:avLst/>
          </a:prstGeom>
        </p:spPr>
        <p:txBody>
          <a:bodyPr lIns="21223" tIns="10612" rIns="21223" bIns="10612"/>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04192" y="2346887"/>
            <a:ext cx="3479513" cy="6638297"/>
          </a:xfrm>
          <a:prstGeom prst="rect">
            <a:avLst/>
          </a:prstGeom>
        </p:spPr>
        <p:txBody>
          <a:bodyPr lIns="21223" tIns="10612" rIns="21223" bIns="10612"/>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95" y="402729"/>
            <a:ext cx="6995010" cy="1676400"/>
          </a:xfrm>
          <a:prstGeom prst="rect">
            <a:avLst/>
          </a:prstGeom>
        </p:spPr>
        <p:txBody>
          <a:bodyPr lIns="21223" tIns="10612" rIns="21223" bIns="106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95" y="2251571"/>
            <a:ext cx="3434159" cy="938245"/>
          </a:xfrm>
          <a:prstGeom prst="rect">
            <a:avLst/>
          </a:prstGeom>
        </p:spPr>
        <p:txBody>
          <a:bodyPr lIns="21223" tIns="10612" rIns="21223" bIns="10612" anchor="b"/>
          <a:lstStyle>
            <a:lvl1pPr marL="0" indent="0">
              <a:buNone/>
              <a:defRPr sz="600" b="1"/>
            </a:lvl1pPr>
            <a:lvl2pPr marL="106116" indent="0">
              <a:buNone/>
              <a:defRPr sz="500" b="1"/>
            </a:lvl2pPr>
            <a:lvl3pPr marL="212232" indent="0">
              <a:buNone/>
              <a:defRPr sz="400" b="1"/>
            </a:lvl3pPr>
            <a:lvl4pPr marL="318348" indent="0">
              <a:buNone/>
              <a:defRPr sz="400" b="1"/>
            </a:lvl4pPr>
            <a:lvl5pPr marL="424464" indent="0">
              <a:buNone/>
              <a:defRPr sz="400" b="1"/>
            </a:lvl5pPr>
            <a:lvl6pPr marL="530581" indent="0">
              <a:buNone/>
              <a:defRPr sz="400" b="1"/>
            </a:lvl6pPr>
            <a:lvl7pPr marL="636697" indent="0">
              <a:buNone/>
              <a:defRPr sz="400" b="1"/>
            </a:lvl7pPr>
            <a:lvl8pPr marL="742813" indent="0">
              <a:buNone/>
              <a:defRPr sz="400" b="1"/>
            </a:lvl8pPr>
            <a:lvl9pPr marL="848929"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388695" y="3189817"/>
            <a:ext cx="3434159" cy="5795367"/>
          </a:xfrm>
          <a:prstGeom prst="rect">
            <a:avLst/>
          </a:prstGeom>
        </p:spPr>
        <p:txBody>
          <a:bodyPr lIns="21223" tIns="10612" rIns="21223" bIns="10612"/>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421" y="2251571"/>
            <a:ext cx="3435284" cy="938245"/>
          </a:xfrm>
          <a:prstGeom prst="rect">
            <a:avLst/>
          </a:prstGeom>
        </p:spPr>
        <p:txBody>
          <a:bodyPr lIns="21223" tIns="10612" rIns="21223" bIns="10612" anchor="b"/>
          <a:lstStyle>
            <a:lvl1pPr marL="0" indent="0">
              <a:buNone/>
              <a:defRPr sz="600" b="1"/>
            </a:lvl1pPr>
            <a:lvl2pPr marL="106116" indent="0">
              <a:buNone/>
              <a:defRPr sz="500" b="1"/>
            </a:lvl2pPr>
            <a:lvl3pPr marL="212232" indent="0">
              <a:buNone/>
              <a:defRPr sz="400" b="1"/>
            </a:lvl3pPr>
            <a:lvl4pPr marL="318348" indent="0">
              <a:buNone/>
              <a:defRPr sz="400" b="1"/>
            </a:lvl4pPr>
            <a:lvl5pPr marL="424464" indent="0">
              <a:buNone/>
              <a:defRPr sz="400" b="1"/>
            </a:lvl5pPr>
            <a:lvl6pPr marL="530581" indent="0">
              <a:buNone/>
              <a:defRPr sz="400" b="1"/>
            </a:lvl6pPr>
            <a:lvl7pPr marL="636697" indent="0">
              <a:buNone/>
              <a:defRPr sz="400" b="1"/>
            </a:lvl7pPr>
            <a:lvl8pPr marL="742813" indent="0">
              <a:buNone/>
              <a:defRPr sz="400" b="1"/>
            </a:lvl8pPr>
            <a:lvl9pPr marL="848929"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3948421" y="3189817"/>
            <a:ext cx="3435284" cy="5795367"/>
          </a:xfrm>
          <a:prstGeom prst="rect">
            <a:avLst/>
          </a:prstGeom>
        </p:spPr>
        <p:txBody>
          <a:bodyPr lIns="21223" tIns="10612" rIns="21223" bIns="10612"/>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695" y="402729"/>
            <a:ext cx="6995010" cy="1676400"/>
          </a:xfrm>
          <a:prstGeom prst="rect">
            <a:avLst/>
          </a:prstGeom>
        </p:spPr>
        <p:txBody>
          <a:bodyPr lIns="21223" tIns="10612" rIns="21223" bIns="10612"/>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95" y="400546"/>
            <a:ext cx="2557066" cy="1704413"/>
          </a:xfrm>
          <a:prstGeom prst="rect">
            <a:avLst/>
          </a:prstGeom>
        </p:spPr>
        <p:txBody>
          <a:bodyPr lIns="21223" tIns="10612" rIns="21223" bIns="10612"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3038717" y="400546"/>
            <a:ext cx="4344988" cy="8584638"/>
          </a:xfrm>
          <a:prstGeom prst="rect">
            <a:avLst/>
          </a:prstGeom>
        </p:spPr>
        <p:txBody>
          <a:bodyPr lIns="21223" tIns="10612" rIns="21223" bIns="10612"/>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95" y="2104959"/>
            <a:ext cx="2557066" cy="6880225"/>
          </a:xfrm>
          <a:prstGeom prst="rect">
            <a:avLst/>
          </a:prstGeom>
        </p:spPr>
        <p:txBody>
          <a:bodyPr lIns="21223" tIns="10612" rIns="21223" bIns="10612"/>
          <a:lstStyle>
            <a:lvl1pPr marL="0" indent="0">
              <a:buNone/>
              <a:defRPr sz="300"/>
            </a:lvl1pPr>
            <a:lvl2pPr marL="106116" indent="0">
              <a:buNone/>
              <a:defRPr sz="300"/>
            </a:lvl2pPr>
            <a:lvl3pPr marL="212232" indent="0">
              <a:buNone/>
              <a:defRPr sz="200"/>
            </a:lvl3pPr>
            <a:lvl4pPr marL="318348" indent="0">
              <a:buNone/>
              <a:defRPr sz="200"/>
            </a:lvl4pPr>
            <a:lvl5pPr marL="424464" indent="0">
              <a:buNone/>
              <a:defRPr sz="200"/>
            </a:lvl5pPr>
            <a:lvl6pPr marL="530581" indent="0">
              <a:buNone/>
              <a:defRPr sz="200"/>
            </a:lvl6pPr>
            <a:lvl7pPr marL="636697" indent="0">
              <a:buNone/>
              <a:defRPr sz="200"/>
            </a:lvl7pPr>
            <a:lvl8pPr marL="742813" indent="0">
              <a:buNone/>
              <a:defRPr sz="200"/>
            </a:lvl8pPr>
            <a:lvl9pPr marL="848929" indent="0">
              <a:buNone/>
              <a:defRPr sz="2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295" y="7041026"/>
            <a:ext cx="4663590" cy="830924"/>
          </a:xfrm>
          <a:prstGeom prst="rect">
            <a:avLst/>
          </a:prstGeom>
        </p:spPr>
        <p:txBody>
          <a:bodyPr lIns="21223" tIns="10612" rIns="21223" bIns="10612"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1523295" y="898591"/>
            <a:ext cx="4663590" cy="6035113"/>
          </a:xfrm>
          <a:prstGeom prst="rect">
            <a:avLst/>
          </a:prstGeom>
        </p:spPr>
        <p:txBody>
          <a:bodyPr lIns="21223" tIns="10612" rIns="21223" bIns="10612"/>
          <a:lstStyle>
            <a:lvl1pPr marL="0" indent="0">
              <a:buNone/>
              <a:defRPr sz="700"/>
            </a:lvl1pPr>
            <a:lvl2pPr marL="106116" indent="0">
              <a:buNone/>
              <a:defRPr sz="600"/>
            </a:lvl2pPr>
            <a:lvl3pPr marL="212232" indent="0">
              <a:buNone/>
              <a:defRPr sz="600"/>
            </a:lvl3pPr>
            <a:lvl4pPr marL="318348" indent="0">
              <a:buNone/>
              <a:defRPr sz="500"/>
            </a:lvl4pPr>
            <a:lvl5pPr marL="424464" indent="0">
              <a:buNone/>
              <a:defRPr sz="500"/>
            </a:lvl5pPr>
            <a:lvl6pPr marL="530581" indent="0">
              <a:buNone/>
              <a:defRPr sz="500"/>
            </a:lvl6pPr>
            <a:lvl7pPr marL="636697" indent="0">
              <a:buNone/>
              <a:defRPr sz="500"/>
            </a:lvl7pPr>
            <a:lvl8pPr marL="742813" indent="0">
              <a:buNone/>
              <a:defRPr sz="500"/>
            </a:lvl8pPr>
            <a:lvl9pPr marL="848929" indent="0">
              <a:buNone/>
              <a:defRPr sz="500"/>
            </a:lvl9pPr>
          </a:lstStyle>
          <a:p>
            <a:endParaRPr lang="en-US" dirty="0"/>
          </a:p>
        </p:txBody>
      </p:sp>
      <p:sp>
        <p:nvSpPr>
          <p:cNvPr id="4" name="Text Placeholder 3"/>
          <p:cNvSpPr>
            <a:spLocks noGrp="1"/>
          </p:cNvSpPr>
          <p:nvPr>
            <p:ph type="body" sz="half" idx="2"/>
          </p:nvPr>
        </p:nvSpPr>
        <p:spPr>
          <a:xfrm>
            <a:off x="1523295" y="7871949"/>
            <a:ext cx="4663590" cy="1180538"/>
          </a:xfrm>
          <a:prstGeom prst="rect">
            <a:avLst/>
          </a:prstGeom>
        </p:spPr>
        <p:txBody>
          <a:bodyPr lIns="21223" tIns="10612" rIns="21223" bIns="10612"/>
          <a:lstStyle>
            <a:lvl1pPr marL="0" indent="0">
              <a:buNone/>
              <a:defRPr sz="300"/>
            </a:lvl1pPr>
            <a:lvl2pPr marL="106116" indent="0">
              <a:buNone/>
              <a:defRPr sz="300"/>
            </a:lvl2pPr>
            <a:lvl3pPr marL="212232" indent="0">
              <a:buNone/>
              <a:defRPr sz="200"/>
            </a:lvl3pPr>
            <a:lvl4pPr marL="318348" indent="0">
              <a:buNone/>
              <a:defRPr sz="200"/>
            </a:lvl4pPr>
            <a:lvl5pPr marL="424464" indent="0">
              <a:buNone/>
              <a:defRPr sz="200"/>
            </a:lvl5pPr>
            <a:lvl6pPr marL="530581" indent="0">
              <a:buNone/>
              <a:defRPr sz="200"/>
            </a:lvl6pPr>
            <a:lvl7pPr marL="636697" indent="0">
              <a:buNone/>
              <a:defRPr sz="200"/>
            </a:lvl7pPr>
            <a:lvl8pPr marL="742813" indent="0">
              <a:buNone/>
              <a:defRPr sz="200"/>
            </a:lvl8pPr>
            <a:lvl9pPr marL="848929" indent="0">
              <a:buNone/>
              <a:defRPr sz="2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C_PosterFooter_36_2"/>
          <p:cNvPicPr>
            <a:picLocks noChangeAspect="1" noChangeArrowheads="1"/>
          </p:cNvPicPr>
          <p:nvPr userDrawn="1"/>
        </p:nvPicPr>
        <p:blipFill>
          <a:blip r:embed="rId13" cstate="print"/>
          <a:srcRect/>
          <a:stretch>
            <a:fillRect/>
          </a:stretch>
        </p:blipFill>
        <p:spPr bwMode="auto">
          <a:xfrm>
            <a:off x="-750" y="9116880"/>
            <a:ext cx="7773899" cy="94152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89" rtl="0" fontAlgn="base">
        <a:spcBef>
          <a:spcPct val="0"/>
        </a:spcBef>
        <a:spcAft>
          <a:spcPct val="0"/>
        </a:spcAft>
        <a:defRPr sz="4900">
          <a:solidFill>
            <a:schemeClr val="tx2"/>
          </a:solidFill>
          <a:latin typeface="+mj-lt"/>
          <a:ea typeface="+mj-ea"/>
          <a:cs typeface="+mj-cs"/>
        </a:defRPr>
      </a:lvl1pPr>
      <a:lvl2pPr algn="ctr" defTabSz="1018789" rtl="0" fontAlgn="base">
        <a:spcBef>
          <a:spcPct val="0"/>
        </a:spcBef>
        <a:spcAft>
          <a:spcPct val="0"/>
        </a:spcAft>
        <a:defRPr sz="4900">
          <a:solidFill>
            <a:schemeClr val="tx2"/>
          </a:solidFill>
          <a:latin typeface="Arial" charset="0"/>
          <a:cs typeface="Arial" charset="0"/>
        </a:defRPr>
      </a:lvl2pPr>
      <a:lvl3pPr algn="ctr" defTabSz="1018789" rtl="0" fontAlgn="base">
        <a:spcBef>
          <a:spcPct val="0"/>
        </a:spcBef>
        <a:spcAft>
          <a:spcPct val="0"/>
        </a:spcAft>
        <a:defRPr sz="4900">
          <a:solidFill>
            <a:schemeClr val="tx2"/>
          </a:solidFill>
          <a:latin typeface="Arial" charset="0"/>
          <a:cs typeface="Arial" charset="0"/>
        </a:defRPr>
      </a:lvl3pPr>
      <a:lvl4pPr algn="ctr" defTabSz="1018789" rtl="0" fontAlgn="base">
        <a:spcBef>
          <a:spcPct val="0"/>
        </a:spcBef>
        <a:spcAft>
          <a:spcPct val="0"/>
        </a:spcAft>
        <a:defRPr sz="4900">
          <a:solidFill>
            <a:schemeClr val="tx2"/>
          </a:solidFill>
          <a:latin typeface="Arial" charset="0"/>
          <a:cs typeface="Arial" charset="0"/>
        </a:defRPr>
      </a:lvl4pPr>
      <a:lvl5pPr algn="ctr" defTabSz="1018789" rtl="0" fontAlgn="base">
        <a:spcBef>
          <a:spcPct val="0"/>
        </a:spcBef>
        <a:spcAft>
          <a:spcPct val="0"/>
        </a:spcAft>
        <a:defRPr sz="4900">
          <a:solidFill>
            <a:schemeClr val="tx2"/>
          </a:solidFill>
          <a:latin typeface="Arial" charset="0"/>
          <a:cs typeface="Arial" charset="0"/>
        </a:defRPr>
      </a:lvl5pPr>
      <a:lvl6pPr marL="106116" algn="ctr" defTabSz="1018789" rtl="0" fontAlgn="base">
        <a:spcBef>
          <a:spcPct val="0"/>
        </a:spcBef>
        <a:spcAft>
          <a:spcPct val="0"/>
        </a:spcAft>
        <a:defRPr sz="4900">
          <a:solidFill>
            <a:schemeClr val="tx2"/>
          </a:solidFill>
          <a:latin typeface="Arial" charset="0"/>
          <a:cs typeface="Arial" charset="0"/>
        </a:defRPr>
      </a:lvl6pPr>
      <a:lvl7pPr marL="212232" algn="ctr" defTabSz="1018789" rtl="0" fontAlgn="base">
        <a:spcBef>
          <a:spcPct val="0"/>
        </a:spcBef>
        <a:spcAft>
          <a:spcPct val="0"/>
        </a:spcAft>
        <a:defRPr sz="4900">
          <a:solidFill>
            <a:schemeClr val="tx2"/>
          </a:solidFill>
          <a:latin typeface="Arial" charset="0"/>
          <a:cs typeface="Arial" charset="0"/>
        </a:defRPr>
      </a:lvl7pPr>
      <a:lvl8pPr marL="318348" algn="ctr" defTabSz="1018789" rtl="0" fontAlgn="base">
        <a:spcBef>
          <a:spcPct val="0"/>
        </a:spcBef>
        <a:spcAft>
          <a:spcPct val="0"/>
        </a:spcAft>
        <a:defRPr sz="4900">
          <a:solidFill>
            <a:schemeClr val="tx2"/>
          </a:solidFill>
          <a:latin typeface="Arial" charset="0"/>
          <a:cs typeface="Arial" charset="0"/>
        </a:defRPr>
      </a:lvl8pPr>
      <a:lvl9pPr marL="424464" algn="ctr" defTabSz="1018789" rtl="0" fontAlgn="base">
        <a:spcBef>
          <a:spcPct val="0"/>
        </a:spcBef>
        <a:spcAft>
          <a:spcPct val="0"/>
        </a:spcAft>
        <a:defRPr sz="4900">
          <a:solidFill>
            <a:schemeClr val="tx2"/>
          </a:solidFill>
          <a:latin typeface="Arial" charset="0"/>
          <a:cs typeface="Arial" charset="0"/>
        </a:defRPr>
      </a:lvl9pPr>
    </p:titleStyle>
    <p:bodyStyle>
      <a:lvl1pPr marL="382092" indent="-382092" algn="l" defTabSz="1018789" rtl="0" fontAlgn="base">
        <a:spcBef>
          <a:spcPct val="20000"/>
        </a:spcBef>
        <a:spcAft>
          <a:spcPct val="0"/>
        </a:spcAft>
        <a:buChar char="•"/>
        <a:defRPr sz="3600">
          <a:solidFill>
            <a:schemeClr val="tx1"/>
          </a:solidFill>
          <a:latin typeface="+mn-lt"/>
          <a:ea typeface="+mn-ea"/>
          <a:cs typeface="+mn-cs"/>
        </a:defRPr>
      </a:lvl1pPr>
      <a:lvl2pPr marL="827558" indent="-318348" algn="l" defTabSz="1018789" rtl="0" fontAlgn="base">
        <a:spcBef>
          <a:spcPct val="20000"/>
        </a:spcBef>
        <a:spcAft>
          <a:spcPct val="0"/>
        </a:spcAft>
        <a:buChar char="–"/>
        <a:defRPr sz="3100">
          <a:solidFill>
            <a:schemeClr val="tx1"/>
          </a:solidFill>
          <a:latin typeface="+mn-lt"/>
          <a:cs typeface="+mn-cs"/>
        </a:defRPr>
      </a:lvl2pPr>
      <a:lvl3pPr marL="1273393" indent="-254605" algn="l" defTabSz="1018789" rtl="0" fontAlgn="base">
        <a:spcBef>
          <a:spcPct val="20000"/>
        </a:spcBef>
        <a:spcAft>
          <a:spcPct val="0"/>
        </a:spcAft>
        <a:buChar char="•"/>
        <a:defRPr sz="2700">
          <a:solidFill>
            <a:schemeClr val="tx1"/>
          </a:solidFill>
          <a:latin typeface="+mn-lt"/>
          <a:cs typeface="+mn-cs"/>
        </a:defRPr>
      </a:lvl3pPr>
      <a:lvl4pPr marL="1782603" indent="-254605" algn="l" defTabSz="1018789" rtl="0" fontAlgn="base">
        <a:spcBef>
          <a:spcPct val="20000"/>
        </a:spcBef>
        <a:spcAft>
          <a:spcPct val="0"/>
        </a:spcAft>
        <a:buChar char="–"/>
        <a:defRPr sz="2200">
          <a:solidFill>
            <a:schemeClr val="tx1"/>
          </a:solidFill>
          <a:latin typeface="+mn-lt"/>
          <a:cs typeface="+mn-cs"/>
        </a:defRPr>
      </a:lvl4pPr>
      <a:lvl5pPr marL="2292182" indent="-254605" algn="l" defTabSz="1018789" rtl="0" fontAlgn="base">
        <a:spcBef>
          <a:spcPct val="20000"/>
        </a:spcBef>
        <a:spcAft>
          <a:spcPct val="0"/>
        </a:spcAft>
        <a:buChar char="»"/>
        <a:defRPr sz="2200">
          <a:solidFill>
            <a:schemeClr val="tx1"/>
          </a:solidFill>
          <a:latin typeface="+mn-lt"/>
          <a:cs typeface="+mn-cs"/>
        </a:defRPr>
      </a:lvl5pPr>
      <a:lvl6pPr marL="2398298" indent="-254605" algn="l" defTabSz="1018789" rtl="0" fontAlgn="base">
        <a:spcBef>
          <a:spcPct val="20000"/>
        </a:spcBef>
        <a:spcAft>
          <a:spcPct val="0"/>
        </a:spcAft>
        <a:buChar char="»"/>
        <a:defRPr sz="2200">
          <a:solidFill>
            <a:schemeClr val="tx1"/>
          </a:solidFill>
          <a:latin typeface="+mn-lt"/>
          <a:cs typeface="+mn-cs"/>
        </a:defRPr>
      </a:lvl6pPr>
      <a:lvl7pPr marL="2504414" indent="-254605" algn="l" defTabSz="1018789" rtl="0" fontAlgn="base">
        <a:spcBef>
          <a:spcPct val="20000"/>
        </a:spcBef>
        <a:spcAft>
          <a:spcPct val="0"/>
        </a:spcAft>
        <a:buChar char="»"/>
        <a:defRPr sz="2200">
          <a:solidFill>
            <a:schemeClr val="tx1"/>
          </a:solidFill>
          <a:latin typeface="+mn-lt"/>
          <a:cs typeface="+mn-cs"/>
        </a:defRPr>
      </a:lvl7pPr>
      <a:lvl8pPr marL="2610530" indent="-254605" algn="l" defTabSz="1018789" rtl="0" fontAlgn="base">
        <a:spcBef>
          <a:spcPct val="20000"/>
        </a:spcBef>
        <a:spcAft>
          <a:spcPct val="0"/>
        </a:spcAft>
        <a:buChar char="»"/>
        <a:defRPr sz="2200">
          <a:solidFill>
            <a:schemeClr val="tx1"/>
          </a:solidFill>
          <a:latin typeface="+mn-lt"/>
          <a:cs typeface="+mn-cs"/>
        </a:defRPr>
      </a:lvl8pPr>
      <a:lvl9pPr marL="2716646" indent="-254605" algn="l" defTabSz="1018789" rtl="0" fontAlgn="base">
        <a:spcBef>
          <a:spcPct val="20000"/>
        </a:spcBef>
        <a:spcAft>
          <a:spcPct val="0"/>
        </a:spcAft>
        <a:buChar char="»"/>
        <a:defRPr sz="2200">
          <a:solidFill>
            <a:schemeClr val="tx1"/>
          </a:solidFill>
          <a:latin typeface="+mn-lt"/>
          <a:cs typeface="+mn-cs"/>
        </a:defRPr>
      </a:lvl9pPr>
    </p:bodyStyle>
    <p:otherStyle>
      <a:defPPr>
        <a:defRPr lang="en-US"/>
      </a:defPPr>
      <a:lvl1pPr marL="0" algn="l" defTabSz="212232" rtl="0" eaLnBrk="1" latinLnBrk="0" hangingPunct="1">
        <a:defRPr sz="400" kern="1200">
          <a:solidFill>
            <a:schemeClr val="tx1"/>
          </a:solidFill>
          <a:latin typeface="+mn-lt"/>
          <a:ea typeface="+mn-ea"/>
          <a:cs typeface="+mn-cs"/>
        </a:defRPr>
      </a:lvl1pPr>
      <a:lvl2pPr marL="106116" algn="l" defTabSz="212232" rtl="0" eaLnBrk="1" latinLnBrk="0" hangingPunct="1">
        <a:defRPr sz="400" kern="1200">
          <a:solidFill>
            <a:schemeClr val="tx1"/>
          </a:solidFill>
          <a:latin typeface="+mn-lt"/>
          <a:ea typeface="+mn-ea"/>
          <a:cs typeface="+mn-cs"/>
        </a:defRPr>
      </a:lvl2pPr>
      <a:lvl3pPr marL="212232" algn="l" defTabSz="212232" rtl="0" eaLnBrk="1" latinLnBrk="0" hangingPunct="1">
        <a:defRPr sz="400" kern="1200">
          <a:solidFill>
            <a:schemeClr val="tx1"/>
          </a:solidFill>
          <a:latin typeface="+mn-lt"/>
          <a:ea typeface="+mn-ea"/>
          <a:cs typeface="+mn-cs"/>
        </a:defRPr>
      </a:lvl3pPr>
      <a:lvl4pPr marL="318348" algn="l" defTabSz="212232" rtl="0" eaLnBrk="1" latinLnBrk="0" hangingPunct="1">
        <a:defRPr sz="400" kern="1200">
          <a:solidFill>
            <a:schemeClr val="tx1"/>
          </a:solidFill>
          <a:latin typeface="+mn-lt"/>
          <a:ea typeface="+mn-ea"/>
          <a:cs typeface="+mn-cs"/>
        </a:defRPr>
      </a:lvl4pPr>
      <a:lvl5pPr marL="424464" algn="l" defTabSz="212232" rtl="0" eaLnBrk="1" latinLnBrk="0" hangingPunct="1">
        <a:defRPr sz="400" kern="1200">
          <a:solidFill>
            <a:schemeClr val="tx1"/>
          </a:solidFill>
          <a:latin typeface="+mn-lt"/>
          <a:ea typeface="+mn-ea"/>
          <a:cs typeface="+mn-cs"/>
        </a:defRPr>
      </a:lvl5pPr>
      <a:lvl6pPr marL="530581" algn="l" defTabSz="212232" rtl="0" eaLnBrk="1" latinLnBrk="0" hangingPunct="1">
        <a:defRPr sz="400" kern="1200">
          <a:solidFill>
            <a:schemeClr val="tx1"/>
          </a:solidFill>
          <a:latin typeface="+mn-lt"/>
          <a:ea typeface="+mn-ea"/>
          <a:cs typeface="+mn-cs"/>
        </a:defRPr>
      </a:lvl6pPr>
      <a:lvl7pPr marL="636697" algn="l" defTabSz="212232" rtl="0" eaLnBrk="1" latinLnBrk="0" hangingPunct="1">
        <a:defRPr sz="400" kern="1200">
          <a:solidFill>
            <a:schemeClr val="tx1"/>
          </a:solidFill>
          <a:latin typeface="+mn-lt"/>
          <a:ea typeface="+mn-ea"/>
          <a:cs typeface="+mn-cs"/>
        </a:defRPr>
      </a:lvl7pPr>
      <a:lvl8pPr marL="742813" algn="l" defTabSz="212232" rtl="0" eaLnBrk="1" latinLnBrk="0" hangingPunct="1">
        <a:defRPr sz="400" kern="1200">
          <a:solidFill>
            <a:schemeClr val="tx1"/>
          </a:solidFill>
          <a:latin typeface="+mn-lt"/>
          <a:ea typeface="+mn-ea"/>
          <a:cs typeface="+mn-cs"/>
        </a:defRPr>
      </a:lvl8pPr>
      <a:lvl9pPr marL="848929" algn="l" defTabSz="212232"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431786"/>
            <a:ext cx="7772400" cy="7078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2724150" y="2272605"/>
            <a:ext cx="4495800" cy="1384995"/>
          </a:xfrm>
          <a:prstGeom prst="rect">
            <a:avLst/>
          </a:prstGeom>
          <a:noFill/>
        </p:spPr>
        <p:txBody>
          <a:bodyPr wrap="square" rtlCol="0">
            <a:spAutoFit/>
          </a:bodyPr>
          <a:lstStyle/>
          <a:p>
            <a:r>
              <a:rPr lang="en-US" sz="1400" b="1" dirty="0" smtClean="0"/>
              <a:t>George Zhao, Chair Professor, School of Chemical Engineering, </a:t>
            </a:r>
            <a:r>
              <a:rPr lang="en-US" sz="1400" b="1" dirty="0" smtClean="0">
                <a:latin typeface="+mn-lt"/>
              </a:rPr>
              <a:t>University of Queensland</a:t>
            </a:r>
          </a:p>
          <a:p>
            <a:endParaRPr lang="en-US" sz="1400" b="1" dirty="0">
              <a:latin typeface="+mn-lt"/>
            </a:endParaRPr>
          </a:p>
          <a:p>
            <a:r>
              <a:rPr lang="en-US" sz="1400" b="1" smtClean="0"/>
              <a:t>Thursday, </a:t>
            </a:r>
            <a:r>
              <a:rPr lang="en-US" sz="1400" b="1" dirty="0" smtClean="0"/>
              <a:t>February 7, 2013 </a:t>
            </a:r>
          </a:p>
          <a:p>
            <a:r>
              <a:rPr lang="en-US" sz="1400" b="1" dirty="0" smtClean="0"/>
              <a:t>10:30 A.M. in </a:t>
            </a:r>
            <a:r>
              <a:rPr lang="en-US" sz="1400" b="1" dirty="0" err="1" smtClean="0"/>
              <a:t>Birck</a:t>
            </a:r>
            <a:r>
              <a:rPr lang="en-US" sz="1400" b="1" dirty="0" smtClean="0"/>
              <a:t>, room 2001</a:t>
            </a:r>
          </a:p>
          <a:p>
            <a:r>
              <a:rPr lang="en-US" sz="1400" i="1" dirty="0" smtClean="0">
                <a:latin typeface="+mj-lt"/>
              </a:rPr>
              <a:t>A reception will proceed lecture at 10:00 am</a:t>
            </a:r>
            <a:endParaRPr lang="en-US" sz="1800" i="1" dirty="0">
              <a:latin typeface="+mj-lt"/>
            </a:endParaRPr>
          </a:p>
        </p:txBody>
      </p:sp>
      <p:sp>
        <p:nvSpPr>
          <p:cNvPr id="12" name="Rectangle 11"/>
          <p:cNvSpPr/>
          <p:nvPr/>
        </p:nvSpPr>
        <p:spPr bwMode="auto">
          <a:xfrm>
            <a:off x="0" y="0"/>
            <a:ext cx="7772400" cy="1431786"/>
          </a:xfrm>
          <a:prstGeom prst="rect">
            <a:avLst/>
          </a:prstGeom>
          <a:solidFill>
            <a:srgbClr val="E4623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389438">
              <a:lnSpc>
                <a:spcPct val="150000"/>
              </a:lnSpc>
            </a:pPr>
            <a:r>
              <a:rPr lang="en-US" b="1" spc="300" dirty="0" smtClean="0">
                <a:solidFill>
                  <a:schemeClr val="bg1"/>
                </a:solidFill>
                <a:latin typeface="Adobe Garamond Pro Bold" pitchFamily="18" charset="0"/>
              </a:rPr>
              <a:t>THE ENERGY CENTER</a:t>
            </a:r>
          </a:p>
          <a:p>
            <a:pPr algn="ctr" defTabSz="4389438">
              <a:lnSpc>
                <a:spcPct val="150000"/>
              </a:lnSpc>
            </a:pPr>
            <a:r>
              <a:rPr lang="en-US" b="1" spc="300" dirty="0" smtClean="0">
                <a:solidFill>
                  <a:schemeClr val="bg1"/>
                </a:solidFill>
                <a:latin typeface="Adobe Garamond Pro Bold" pitchFamily="18" charset="0"/>
              </a:rPr>
              <a:t>BIRCK NANOTECHNOLOGY CENTER AND </a:t>
            </a:r>
          </a:p>
          <a:p>
            <a:pPr algn="ctr" defTabSz="4389438">
              <a:lnSpc>
                <a:spcPct val="150000"/>
              </a:lnSpc>
            </a:pPr>
            <a:r>
              <a:rPr lang="en-US" b="1" spc="300" dirty="0" smtClean="0">
                <a:solidFill>
                  <a:schemeClr val="bg1"/>
                </a:solidFill>
                <a:latin typeface="Adobe Garamond Pro Bold" pitchFamily="18" charset="0"/>
              </a:rPr>
              <a:t>THE SCHOOL OF MATERIALS ENGINEERING</a:t>
            </a:r>
          </a:p>
        </p:txBody>
      </p:sp>
      <p:sp>
        <p:nvSpPr>
          <p:cNvPr id="35" name="TextBox 34"/>
          <p:cNvSpPr txBox="1"/>
          <p:nvPr/>
        </p:nvSpPr>
        <p:spPr>
          <a:xfrm>
            <a:off x="2209800" y="5029200"/>
            <a:ext cx="4114800" cy="461665"/>
          </a:xfrm>
          <a:prstGeom prst="rect">
            <a:avLst/>
          </a:prstGeom>
          <a:noFill/>
        </p:spPr>
        <p:txBody>
          <a:bodyPr wrap="square" rtlCol="0">
            <a:spAutoFit/>
          </a:bodyPr>
          <a:lstStyle/>
          <a:p>
            <a:r>
              <a:rPr lang="en-US" sz="800" b="1" dirty="0" smtClean="0">
                <a:latin typeface="Arial" pitchFamily="34" charset="0"/>
                <a:cs typeface="Arial" pitchFamily="34" charset="0"/>
              </a:rPr>
              <a:t/>
            </a:r>
            <a:br>
              <a:rPr lang="en-US" sz="800" b="1" dirty="0" smtClean="0">
                <a:latin typeface="Arial" pitchFamily="34" charset="0"/>
                <a:cs typeface="Arial" pitchFamily="34" charset="0"/>
              </a:rPr>
            </a:br>
            <a:endParaRPr lang="en-US" sz="800" dirty="0" smtClean="0">
              <a:latin typeface="Arial" pitchFamily="34" charset="0"/>
              <a:cs typeface="Arial" pitchFamily="34" charset="0"/>
            </a:endParaRPr>
          </a:p>
          <a:p>
            <a:endParaRPr lang="en-US" sz="800" dirty="0"/>
          </a:p>
        </p:txBody>
      </p:sp>
      <p:sp>
        <p:nvSpPr>
          <p:cNvPr id="15" name="TextBox 14"/>
          <p:cNvSpPr txBox="1"/>
          <p:nvPr/>
        </p:nvSpPr>
        <p:spPr>
          <a:xfrm>
            <a:off x="519303" y="1317486"/>
            <a:ext cx="6858000" cy="646331"/>
          </a:xfrm>
          <a:prstGeom prst="rect">
            <a:avLst/>
          </a:prstGeom>
          <a:noFill/>
        </p:spPr>
        <p:txBody>
          <a:bodyPr wrap="square" rtlCol="0">
            <a:spAutoFit/>
          </a:bodyPr>
          <a:lstStyle/>
          <a:p>
            <a:endParaRPr lang="en-US" sz="1600" b="1" dirty="0" smtClean="0">
              <a:solidFill>
                <a:schemeClr val="bg1"/>
              </a:solidFill>
            </a:endParaRPr>
          </a:p>
          <a:p>
            <a:pPr algn="ctr"/>
            <a:r>
              <a:rPr lang="en-US" b="1" dirty="0" smtClean="0">
                <a:solidFill>
                  <a:schemeClr val="bg1"/>
                </a:solidFill>
                <a:latin typeface="Adobe Garamond Pro" pitchFamily="18" charset="0"/>
              </a:rPr>
              <a:t>Porous Materials for Emerging Applications</a:t>
            </a:r>
            <a:endParaRPr lang="en-US" dirty="0">
              <a:solidFill>
                <a:schemeClr val="bg1"/>
              </a:solidFill>
              <a:latin typeface="Adobe Garamond Pro" pitchFamily="18" charset="0"/>
            </a:endParaRPr>
          </a:p>
        </p:txBody>
      </p:sp>
      <p:sp>
        <p:nvSpPr>
          <p:cNvPr id="14" name="Rectangle 13"/>
          <p:cNvSpPr/>
          <p:nvPr/>
        </p:nvSpPr>
        <p:spPr>
          <a:xfrm>
            <a:off x="419100" y="3657600"/>
            <a:ext cx="6934200" cy="5447645"/>
          </a:xfrm>
          <a:prstGeom prst="rect">
            <a:avLst/>
          </a:prstGeom>
        </p:spPr>
        <p:txBody>
          <a:bodyPr wrap="square">
            <a:spAutoFit/>
          </a:bodyPr>
          <a:lstStyle/>
          <a:p>
            <a:r>
              <a:rPr lang="en-US" sz="1200" b="1" u="sng" dirty="0" smtClean="0"/>
              <a:t>Abstract</a:t>
            </a:r>
          </a:p>
          <a:p>
            <a:r>
              <a:rPr lang="en-AU" sz="1200" dirty="0"/>
              <a:t>Porous materials have found many traditional applications, such as petroleum refining, ion exchange, gas separation and purification, and optoelectronics, benefiting from the highly ordered pore structure and huge specific surface area. Recent emerging applications, such as sustainable energy, water technology, and nanotechnology require advanced porous materials with well-defined structural, interfacial, compositional, and morphological properties. This new paradigm presents challenges and opportunities.  </a:t>
            </a:r>
            <a:endParaRPr lang="en-US" sz="1200" dirty="0"/>
          </a:p>
          <a:p>
            <a:r>
              <a:rPr lang="en-AU" sz="1200" dirty="0"/>
              <a:t> </a:t>
            </a:r>
            <a:endParaRPr lang="en-US" sz="1200" dirty="0"/>
          </a:p>
          <a:p>
            <a:r>
              <a:rPr lang="en-AU" sz="1200" dirty="0"/>
              <a:t>The well-known architect Robert Le </a:t>
            </a:r>
            <a:r>
              <a:rPr lang="en-AU" sz="1200" dirty="0" err="1"/>
              <a:t>Ricolais</a:t>
            </a:r>
            <a:r>
              <a:rPr lang="en-AU" sz="1200" dirty="0"/>
              <a:t> stated ‘‘The art of structure is where to put the </a:t>
            </a:r>
            <a:r>
              <a:rPr lang="en-AU" sz="1200" dirty="0" smtClean="0"/>
              <a:t>holes”. </a:t>
            </a:r>
            <a:r>
              <a:rPr lang="en-AU" sz="1200" dirty="0"/>
              <a:t>For creating advanced porous materials for emerging applications, a suitable paraphrase would be ‘‘The art of making porous materials is how to control the size and connectivity of the pores’’. This presentation discusses our recently demonstrated approaches to making</a:t>
            </a:r>
            <a:r>
              <a:rPr lang="en-GB" sz="1200" dirty="0"/>
              <a:t> advanced </a:t>
            </a:r>
            <a:r>
              <a:rPr lang="en-US" sz="1200" dirty="0"/>
              <a:t>porous materials for electrochemical energy storage, </a:t>
            </a:r>
            <a:r>
              <a:rPr lang="en-US" sz="1200" dirty="0" err="1"/>
              <a:t>photocatalytic</a:t>
            </a:r>
            <a:r>
              <a:rPr lang="en-US" sz="1200" dirty="0"/>
              <a:t> water disinfection and detoxification, catalysis, gas storage, and photonic technology. </a:t>
            </a:r>
          </a:p>
          <a:p>
            <a:r>
              <a:rPr lang="en-US" sz="1200" dirty="0" smtClean="0"/>
              <a:t> </a:t>
            </a:r>
          </a:p>
          <a:p>
            <a:r>
              <a:rPr lang="en-US" sz="1200" b="1" u="sng" dirty="0" smtClean="0"/>
              <a:t>Bio</a:t>
            </a:r>
            <a:endParaRPr lang="en-US" sz="1200" b="1" dirty="0" smtClean="0"/>
          </a:p>
          <a:p>
            <a:r>
              <a:rPr lang="en-US" sz="1200" dirty="0" smtClean="0"/>
              <a:t>George received his BSc degree in 1987 from Scholl Chemistry and Chemical Engineering, Shandong University, China. He then worked as a research fellow/senior research fellow at Dalian Institute of Chemical Physics, Chinese Academy of Sciences. In 1995, he moved to Brisbane as a Visiting Scholar to work at the School of Chemical Engineering, The University of Queensland. From 1996 to 1998, he was a PhD candidate of UQ working on </a:t>
            </a:r>
            <a:r>
              <a:rPr lang="en-US" sz="1200" dirty="0" err="1" smtClean="0"/>
              <a:t>mesoporous</a:t>
            </a:r>
            <a:r>
              <a:rPr lang="en-US" sz="1200" dirty="0" smtClean="0"/>
              <a:t> absorbents. After he earned his PhD in Engineering in 1999, he worked as a UQ Postdoctoral Research Fellow. In 2001, he joined the </a:t>
            </a:r>
            <a:r>
              <a:rPr lang="en-US" sz="1200" dirty="0" err="1" smtClean="0"/>
              <a:t>Dept</a:t>
            </a:r>
            <a:r>
              <a:rPr lang="en-US" sz="1200" dirty="0" smtClean="0"/>
              <a:t> of </a:t>
            </a:r>
            <a:r>
              <a:rPr lang="en-US" sz="1200" dirty="0" err="1" smtClean="0"/>
              <a:t>Chem</a:t>
            </a:r>
            <a:r>
              <a:rPr lang="en-US" sz="1200" dirty="0" smtClean="0"/>
              <a:t> and </a:t>
            </a:r>
            <a:r>
              <a:rPr lang="en-US" sz="1200" dirty="0" err="1" smtClean="0"/>
              <a:t>Biomolecular</a:t>
            </a:r>
            <a:r>
              <a:rPr lang="en-US" sz="1200" dirty="0" smtClean="0"/>
              <a:t> </a:t>
            </a:r>
            <a:r>
              <a:rPr lang="en-US" sz="1200" dirty="0" err="1" smtClean="0"/>
              <a:t>Eng</a:t>
            </a:r>
            <a:r>
              <a:rPr lang="en-US" sz="1200" dirty="0" smtClean="0"/>
              <a:t>, National </a:t>
            </a:r>
            <a:r>
              <a:rPr lang="en-US" sz="1200" dirty="0" err="1" smtClean="0"/>
              <a:t>Univ</a:t>
            </a:r>
            <a:r>
              <a:rPr lang="en-US" sz="1200" dirty="0" smtClean="0"/>
              <a:t> of Singapore, as an </a:t>
            </a:r>
            <a:r>
              <a:rPr lang="en-US" sz="1200" smtClean="0"/>
              <a:t>Asst </a:t>
            </a:r>
            <a:r>
              <a:rPr lang="en-US" sz="1200" dirty="0" smtClean="0"/>
              <a:t>Prof, and was promoted to </a:t>
            </a:r>
            <a:r>
              <a:rPr lang="en-US" sz="1200" dirty="0" err="1" smtClean="0"/>
              <a:t>Assoc</a:t>
            </a:r>
            <a:r>
              <a:rPr lang="en-US" sz="1200" dirty="0" smtClean="0"/>
              <a:t> Prof in 2006. In 2010, he was awarded an Australian Research Council Future Fellow. He took up the fellowship in 2011 to work at the School of </a:t>
            </a:r>
            <a:r>
              <a:rPr lang="en-US" sz="1200" dirty="0" err="1" smtClean="0"/>
              <a:t>Chem</a:t>
            </a:r>
            <a:r>
              <a:rPr lang="en-US" sz="1200" dirty="0" smtClean="0"/>
              <a:t> </a:t>
            </a:r>
            <a:r>
              <a:rPr lang="en-US" sz="1200" dirty="0" err="1" smtClean="0"/>
              <a:t>Eng</a:t>
            </a:r>
            <a:r>
              <a:rPr lang="en-US" sz="1200" dirty="0" smtClean="0"/>
              <a:t>, The </a:t>
            </a:r>
            <a:r>
              <a:rPr lang="en-US" sz="1200" dirty="0" err="1" smtClean="0"/>
              <a:t>Univ</a:t>
            </a:r>
            <a:r>
              <a:rPr lang="en-US" sz="1200" dirty="0" smtClean="0"/>
              <a:t> of Queensland, as a Chair Professor. He also holds a couple of joint/adjunct positions as a Si-Yuan Professor of Nanjing </a:t>
            </a:r>
            <a:r>
              <a:rPr lang="en-US" sz="1200" dirty="0" err="1" smtClean="0"/>
              <a:t>Univ</a:t>
            </a:r>
            <a:r>
              <a:rPr lang="en-US" sz="1200" dirty="0" smtClean="0"/>
              <a:t>, Chair Professor of Sichuan </a:t>
            </a:r>
            <a:r>
              <a:rPr lang="en-US" sz="1200" dirty="0" err="1" smtClean="0"/>
              <a:t>Univ</a:t>
            </a:r>
            <a:r>
              <a:rPr lang="en-US" sz="1200" dirty="0" smtClean="0"/>
              <a:t>, Shandong province </a:t>
            </a:r>
            <a:r>
              <a:rPr lang="en-US" sz="1200" dirty="0" err="1" smtClean="0"/>
              <a:t>Taishan</a:t>
            </a:r>
            <a:r>
              <a:rPr lang="en-US" sz="1200" dirty="0" smtClean="0"/>
              <a:t> Scholars Chair Professor of Qingdao </a:t>
            </a:r>
            <a:r>
              <a:rPr lang="en-US" sz="1200" dirty="0" err="1" smtClean="0"/>
              <a:t>Univ</a:t>
            </a:r>
            <a:r>
              <a:rPr lang="en-US" sz="1200" dirty="0" smtClean="0"/>
              <a:t>, Guest Professor of China Petroleum </a:t>
            </a:r>
            <a:r>
              <a:rPr lang="en-US" sz="1200" dirty="0" err="1" smtClean="0"/>
              <a:t>Univ</a:t>
            </a:r>
            <a:r>
              <a:rPr lang="en-US" sz="1200" dirty="0" smtClean="0"/>
              <a:t> and Adjunct Professor of Curtin University of Technology.</a:t>
            </a:r>
            <a:endParaRPr lang="en-US" sz="1200" dirty="0"/>
          </a:p>
        </p:txBody>
      </p:sp>
      <p:sp>
        <p:nvSpPr>
          <p:cNvPr id="16" name="Rectangle 15"/>
          <p:cNvSpPr/>
          <p:nvPr/>
        </p:nvSpPr>
        <p:spPr bwMode="auto">
          <a:xfrm>
            <a:off x="2057400" y="9601200"/>
            <a:ext cx="1295400" cy="228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0" y="9906000"/>
            <a:ext cx="7772400" cy="152400"/>
          </a:xfrm>
          <a:prstGeom prst="rect">
            <a:avLst/>
          </a:prstGeom>
          <a:solidFill>
            <a:srgbClr val="E4623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03" y="2203704"/>
            <a:ext cx="1719072" cy="14538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129</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steuterm</dc:creator>
  <cp:lastModifiedBy>Wable, Jill L</cp:lastModifiedBy>
  <cp:revision>211</cp:revision>
  <cp:lastPrinted>2013-01-30T21:13:15Z</cp:lastPrinted>
  <dcterms:created xsi:type="dcterms:W3CDTF">2006-07-28T21:14:50Z</dcterms:created>
  <dcterms:modified xsi:type="dcterms:W3CDTF">2013-01-31T13:42:02Z</dcterms:modified>
</cp:coreProperties>
</file>