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6"/>
  </p:notesMasterIdLst>
  <p:sldIdLst>
    <p:sldId id="257" r:id="rId5"/>
    <p:sldId id="264" r:id="rId6"/>
    <p:sldId id="288" r:id="rId7"/>
    <p:sldId id="267" r:id="rId8"/>
    <p:sldId id="285" r:id="rId9"/>
    <p:sldId id="272" r:id="rId10"/>
    <p:sldId id="286" r:id="rId11"/>
    <p:sldId id="276" r:id="rId12"/>
    <p:sldId id="258" r:id="rId13"/>
    <p:sldId id="287" r:id="rId14"/>
    <p:sldId id="262" r:id="rId15"/>
  </p:sldIdLst>
  <p:sldSz cx="9144000" cy="6858000" type="screen4x3"/>
  <p:notesSz cx="6858000" cy="9144000"/>
  <p:embeddedFontLst>
    <p:embeddedFont>
      <p:font typeface="Acumin Pro" panose="020B0604020202020204" charset="0"/>
      <p:regular r:id="rId17"/>
      <p:bold r:id="rId18"/>
      <p:italic r:id="rId19"/>
      <p:boldItalic r:id="rId20"/>
    </p:embeddedFont>
    <p:embeddedFont>
      <p:font typeface="Acumin Pro ExtraCondensed" panose="020B0604020202020204" charset="0"/>
      <p:regular r:id="rId21"/>
      <p:bold r:id="rId22"/>
      <p:italic r:id="rId23"/>
      <p:boldItalic r:id="rId24"/>
    </p:embeddedFont>
    <p:embeddedFont>
      <p:font typeface="Acumin Pro ExtraCondensed Smbd" panose="020B0604020202020204" charset="0"/>
      <p:regular r:id="rId25"/>
      <p:bold r:id="rId26"/>
      <p:italic r:id="rId27"/>
      <p:boldItalic r:id="rId28"/>
    </p:embeddedFont>
    <p:embeddedFont>
      <p:font typeface="Acumin Pro Medium" panose="020B0604020202020204" charset="0"/>
      <p:regular r:id="rId29"/>
      <p:italic r:id="rId30"/>
    </p:embeddedFont>
    <p:embeddedFont>
      <p:font typeface="Acumin Pro Semibold" panose="020B0604020202020204" charset="0"/>
      <p:regular r:id="rId31"/>
      <p:bold r:id="rId32"/>
      <p:italic r:id="rId33"/>
      <p:boldItalic r:id="rId34"/>
    </p:embeddedFont>
    <p:embeddedFont>
      <p:font typeface="Acumin Pro SemiCondensed" panose="020B0604020202020204" charset="0"/>
      <p:regular r:id="rId35"/>
      <p:bold r:id="rId36"/>
      <p:italic r:id="rId37"/>
      <p:boldItalic r:id="rId38"/>
    </p:embeddedFont>
    <p:embeddedFont>
      <p:font typeface="United Sans Cd Md" pitchFamily="50" charset="0"/>
      <p:regular r:id="rId39"/>
    </p:embeddedFont>
    <p:embeddedFont>
      <p:font typeface="United Sans Rg Md" pitchFamily="50"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589B8-2150-47FA-96D0-364B92C5C667}" v="26" dt="2024-09-13T21:12:58.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2" autoAdjust="0"/>
    <p:restoredTop sz="88462" autoAdjust="0"/>
  </p:normalViewPr>
  <p:slideViewPr>
    <p:cSldViewPr snapToGrid="0" snapToObjects="1">
      <p:cViewPr>
        <p:scale>
          <a:sx n="50" d="100"/>
          <a:sy n="50" d="100"/>
        </p:scale>
        <p:origin x="1648" y="164"/>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microsoft.com/office/2015/10/relationships/revisionInfo" Target="revisionInfo.xml"/><Relationship Id="rId20" Type="http://schemas.openxmlformats.org/officeDocument/2006/relationships/font" Target="fonts/font4.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steika, Erin E" userId="117b4cb8-5b38-45fb-8613-386d272cc2f9" providerId="ADAL" clId="{EFA589B8-2150-47FA-96D0-364B92C5C667}"/>
    <pc:docChg chg="undo custSel addSld delSld modSld">
      <pc:chgData name="Barsteika, Erin E" userId="117b4cb8-5b38-45fb-8613-386d272cc2f9" providerId="ADAL" clId="{EFA589B8-2150-47FA-96D0-364B92C5C667}" dt="2024-09-13T21:14:38.296" v="8506" actId="207"/>
      <pc:docMkLst>
        <pc:docMk/>
      </pc:docMkLst>
      <pc:sldChg chg="addSp modSp mod modNotesTx">
        <pc:chgData name="Barsteika, Erin E" userId="117b4cb8-5b38-45fb-8613-386d272cc2f9" providerId="ADAL" clId="{EFA589B8-2150-47FA-96D0-364B92C5C667}" dt="2024-09-13T20:54:14.732" v="7433" actId="20577"/>
        <pc:sldMkLst>
          <pc:docMk/>
          <pc:sldMk cId="2664743580" sldId="257"/>
        </pc:sldMkLst>
        <pc:spChg chg="mod">
          <ac:chgData name="Barsteika, Erin E" userId="117b4cb8-5b38-45fb-8613-386d272cc2f9" providerId="ADAL" clId="{EFA589B8-2150-47FA-96D0-364B92C5C667}" dt="2024-09-13T16:11:25.174" v="872" actId="1076"/>
          <ac:spMkLst>
            <pc:docMk/>
            <pc:sldMk cId="2664743580" sldId="257"/>
            <ac:spMk id="2" creationId="{1C6DAED2-C73D-2443-84E6-FD89A1066655}"/>
          </ac:spMkLst>
        </pc:spChg>
        <pc:picChg chg="add mod">
          <ac:chgData name="Barsteika, Erin E" userId="117b4cb8-5b38-45fb-8613-386d272cc2f9" providerId="ADAL" clId="{EFA589B8-2150-47FA-96D0-364B92C5C667}" dt="2024-09-13T16:11:16.487" v="871" actId="1076"/>
          <ac:picMkLst>
            <pc:docMk/>
            <pc:sldMk cId="2664743580" sldId="257"/>
            <ac:picMk id="7" creationId="{FF54E62E-8A42-55D0-A88D-973EFC2A5FE2}"/>
          </ac:picMkLst>
        </pc:picChg>
      </pc:sldChg>
      <pc:sldChg chg="addSp delSp modSp mod modNotesTx">
        <pc:chgData name="Barsteika, Erin E" userId="117b4cb8-5b38-45fb-8613-386d272cc2f9" providerId="ADAL" clId="{EFA589B8-2150-47FA-96D0-364B92C5C667}" dt="2024-09-13T17:54:35.456" v="5546" actId="33524"/>
        <pc:sldMkLst>
          <pc:docMk/>
          <pc:sldMk cId="3623823879" sldId="258"/>
        </pc:sldMkLst>
        <pc:spChg chg="mod">
          <ac:chgData name="Barsteika, Erin E" userId="117b4cb8-5b38-45fb-8613-386d272cc2f9" providerId="ADAL" clId="{EFA589B8-2150-47FA-96D0-364B92C5C667}" dt="2024-09-13T16:16:30.073" v="886" actId="20577"/>
          <ac:spMkLst>
            <pc:docMk/>
            <pc:sldMk cId="3623823879" sldId="258"/>
            <ac:spMk id="2" creationId="{157B785B-7419-6444-8F7C-456DADFC9CDE}"/>
          </ac:spMkLst>
        </pc:spChg>
        <pc:spChg chg="add del">
          <ac:chgData name="Barsteika, Erin E" userId="117b4cb8-5b38-45fb-8613-386d272cc2f9" providerId="ADAL" clId="{EFA589B8-2150-47FA-96D0-364B92C5C667}" dt="2024-09-13T16:21:23.021" v="1103" actId="478"/>
          <ac:spMkLst>
            <pc:docMk/>
            <pc:sldMk cId="3623823879" sldId="258"/>
            <ac:spMk id="3" creationId="{9A551606-6DE1-BD45-B8A4-1DCA2AC5D6EC}"/>
          </ac:spMkLst>
        </pc:spChg>
        <pc:spChg chg="del">
          <ac:chgData name="Barsteika, Erin E" userId="117b4cb8-5b38-45fb-8613-386d272cc2f9" providerId="ADAL" clId="{EFA589B8-2150-47FA-96D0-364B92C5C667}" dt="2024-09-13T16:21:28.509" v="1105" actId="478"/>
          <ac:spMkLst>
            <pc:docMk/>
            <pc:sldMk cId="3623823879" sldId="258"/>
            <ac:spMk id="4" creationId="{1D37C11B-143A-F242-BB46-7995C2A2FD98}"/>
          </ac:spMkLst>
        </pc:spChg>
        <pc:spChg chg="add del mod">
          <ac:chgData name="Barsteika, Erin E" userId="117b4cb8-5b38-45fb-8613-386d272cc2f9" providerId="ADAL" clId="{EFA589B8-2150-47FA-96D0-364B92C5C667}" dt="2024-09-13T16:16:38.555" v="888" actId="478"/>
          <ac:spMkLst>
            <pc:docMk/>
            <pc:sldMk cId="3623823879" sldId="258"/>
            <ac:spMk id="9" creationId="{7B10516C-FAD6-3AC4-4AFF-F3FB71E2D21E}"/>
          </ac:spMkLst>
        </pc:spChg>
        <pc:spChg chg="add del mod">
          <ac:chgData name="Barsteika, Erin E" userId="117b4cb8-5b38-45fb-8613-386d272cc2f9" providerId="ADAL" clId="{EFA589B8-2150-47FA-96D0-364B92C5C667}" dt="2024-09-13T16:21:25.994" v="1104" actId="478"/>
          <ac:spMkLst>
            <pc:docMk/>
            <pc:sldMk cId="3623823879" sldId="258"/>
            <ac:spMk id="11" creationId="{7E7BC854-D5FF-AC7B-54AE-79D658B397E3}"/>
          </ac:spMkLst>
        </pc:spChg>
        <pc:spChg chg="add del mod">
          <ac:chgData name="Barsteika, Erin E" userId="117b4cb8-5b38-45fb-8613-386d272cc2f9" providerId="ADAL" clId="{EFA589B8-2150-47FA-96D0-364B92C5C667}" dt="2024-09-13T16:21:31.644" v="1106" actId="478"/>
          <ac:spMkLst>
            <pc:docMk/>
            <pc:sldMk cId="3623823879" sldId="258"/>
            <ac:spMk id="13" creationId="{B7D7C533-754F-CCB1-580F-EF620288A34C}"/>
          </ac:spMkLst>
        </pc:spChg>
        <pc:spChg chg="add mod">
          <ac:chgData name="Barsteika, Erin E" userId="117b4cb8-5b38-45fb-8613-386d272cc2f9" providerId="ADAL" clId="{EFA589B8-2150-47FA-96D0-364B92C5C667}" dt="2024-09-13T16:49:30.571" v="4208" actId="20577"/>
          <ac:spMkLst>
            <pc:docMk/>
            <pc:sldMk cId="3623823879" sldId="258"/>
            <ac:spMk id="15" creationId="{3DFFB469-FBFB-5369-8954-B98240936641}"/>
          </ac:spMkLst>
        </pc:spChg>
        <pc:picChg chg="del">
          <ac:chgData name="Barsteika, Erin E" userId="117b4cb8-5b38-45fb-8613-386d272cc2f9" providerId="ADAL" clId="{EFA589B8-2150-47FA-96D0-364B92C5C667}" dt="2024-09-13T16:16:41.513" v="889" actId="478"/>
          <ac:picMkLst>
            <pc:docMk/>
            <pc:sldMk cId="3623823879" sldId="258"/>
            <ac:picMk id="8" creationId="{00000000-0000-0000-0000-000000000000}"/>
          </ac:picMkLst>
        </pc:picChg>
        <pc:picChg chg="add del mod">
          <ac:chgData name="Barsteika, Erin E" userId="117b4cb8-5b38-45fb-8613-386d272cc2f9" providerId="ADAL" clId="{EFA589B8-2150-47FA-96D0-364B92C5C667}" dt="2024-09-13T16:22:19.024" v="1112" actId="478"/>
          <ac:picMkLst>
            <pc:docMk/>
            <pc:sldMk cId="3623823879" sldId="258"/>
            <ac:picMk id="14" creationId="{F66E0547-415E-A28F-7E31-7715640350BE}"/>
          </ac:picMkLst>
        </pc:picChg>
      </pc:sldChg>
      <pc:sldChg chg="del">
        <pc:chgData name="Barsteika, Erin E" userId="117b4cb8-5b38-45fb-8613-386d272cc2f9" providerId="ADAL" clId="{EFA589B8-2150-47FA-96D0-364B92C5C667}" dt="2024-09-13T16:02:16.495" v="624" actId="47"/>
        <pc:sldMkLst>
          <pc:docMk/>
          <pc:sldMk cId="314975692" sldId="259"/>
        </pc:sldMkLst>
      </pc:sldChg>
      <pc:sldChg chg="addSp delSp modSp mod modNotesTx">
        <pc:chgData name="Barsteika, Erin E" userId="117b4cb8-5b38-45fb-8613-386d272cc2f9" providerId="ADAL" clId="{EFA589B8-2150-47FA-96D0-364B92C5C667}" dt="2024-09-13T16:21:11.734" v="1102" actId="20577"/>
        <pc:sldMkLst>
          <pc:docMk/>
          <pc:sldMk cId="688098976" sldId="262"/>
        </pc:sldMkLst>
        <pc:spChg chg="mod">
          <ac:chgData name="Barsteika, Erin E" userId="117b4cb8-5b38-45fb-8613-386d272cc2f9" providerId="ADAL" clId="{EFA589B8-2150-47FA-96D0-364B92C5C667}" dt="2024-09-13T16:20:48.424" v="1098" actId="207"/>
          <ac:spMkLst>
            <pc:docMk/>
            <pc:sldMk cId="688098976" sldId="262"/>
            <ac:spMk id="2" creationId="{03354486-2A6A-DD4E-9A8D-861B2E201A1F}"/>
          </ac:spMkLst>
        </pc:spChg>
        <pc:spChg chg="del">
          <ac:chgData name="Barsteika, Erin E" userId="117b4cb8-5b38-45fb-8613-386d272cc2f9" providerId="ADAL" clId="{EFA589B8-2150-47FA-96D0-364B92C5C667}" dt="2024-09-13T16:01:41.378" v="612" actId="478"/>
          <ac:spMkLst>
            <pc:docMk/>
            <pc:sldMk cId="688098976" sldId="262"/>
            <ac:spMk id="3" creationId="{DDF1DEAD-BDC7-D142-97B9-9A0BD2570B44}"/>
          </ac:spMkLst>
        </pc:spChg>
        <pc:spChg chg="add del mod">
          <ac:chgData name="Barsteika, Erin E" userId="117b4cb8-5b38-45fb-8613-386d272cc2f9" providerId="ADAL" clId="{EFA589B8-2150-47FA-96D0-364B92C5C667}" dt="2024-09-13T16:01:43.068" v="613" actId="478"/>
          <ac:spMkLst>
            <pc:docMk/>
            <pc:sldMk cId="688098976" sldId="262"/>
            <ac:spMk id="10" creationId="{FF74C73C-50F1-608A-B7C6-1FC7C99C1C54}"/>
          </ac:spMkLst>
        </pc:spChg>
        <pc:spChg chg="add mod">
          <ac:chgData name="Barsteika, Erin E" userId="117b4cb8-5b38-45fb-8613-386d272cc2f9" providerId="ADAL" clId="{EFA589B8-2150-47FA-96D0-364B92C5C667}" dt="2024-09-13T16:21:04.998" v="1101" actId="1076"/>
          <ac:spMkLst>
            <pc:docMk/>
            <pc:sldMk cId="688098976" sldId="262"/>
            <ac:spMk id="11" creationId="{9AFB71BD-B0FB-63CC-460C-C8121E92DD44}"/>
          </ac:spMkLst>
        </pc:spChg>
        <pc:picChg chg="del mod">
          <ac:chgData name="Barsteika, Erin E" userId="117b4cb8-5b38-45fb-8613-386d272cc2f9" providerId="ADAL" clId="{EFA589B8-2150-47FA-96D0-364B92C5C667}" dt="2024-09-13T16:17:45.016" v="895" actId="478"/>
          <ac:picMkLst>
            <pc:docMk/>
            <pc:sldMk cId="688098976" sldId="262"/>
            <ac:picMk id="6" creationId="{00000000-0000-0000-0000-000000000000}"/>
          </ac:picMkLst>
        </pc:picChg>
      </pc:sldChg>
      <pc:sldChg chg="modSp mod modNotesTx">
        <pc:chgData name="Barsteika, Erin E" userId="117b4cb8-5b38-45fb-8613-386d272cc2f9" providerId="ADAL" clId="{EFA589B8-2150-47FA-96D0-364B92C5C667}" dt="2024-09-13T21:14:20.137" v="8504" actId="20577"/>
        <pc:sldMkLst>
          <pc:docMk/>
          <pc:sldMk cId="2240384790" sldId="264"/>
        </pc:sldMkLst>
        <pc:spChg chg="mod">
          <ac:chgData name="Barsteika, Erin E" userId="117b4cb8-5b38-45fb-8613-386d272cc2f9" providerId="ADAL" clId="{EFA589B8-2150-47FA-96D0-364B92C5C667}" dt="2024-09-13T19:02:32.615" v="6576" actId="20577"/>
          <ac:spMkLst>
            <pc:docMk/>
            <pc:sldMk cId="2240384790" sldId="264"/>
            <ac:spMk id="2" creationId="{00000000-0000-0000-0000-000000000000}"/>
          </ac:spMkLst>
        </pc:spChg>
        <pc:spChg chg="mod">
          <ac:chgData name="Barsteika, Erin E" userId="117b4cb8-5b38-45fb-8613-386d272cc2f9" providerId="ADAL" clId="{EFA589B8-2150-47FA-96D0-364B92C5C667}" dt="2024-09-13T17:06:36.008" v="4867" actId="1076"/>
          <ac:spMkLst>
            <pc:docMk/>
            <pc:sldMk cId="2240384790" sldId="264"/>
            <ac:spMk id="5" creationId="{CFCC3123-DEE9-1C4A-1F83-6BF40D45A980}"/>
          </ac:spMkLst>
        </pc:spChg>
        <pc:spChg chg="mod">
          <ac:chgData name="Barsteika, Erin E" userId="117b4cb8-5b38-45fb-8613-386d272cc2f9" providerId="ADAL" clId="{EFA589B8-2150-47FA-96D0-364B92C5C667}" dt="2024-09-13T17:06:32.198" v="4866" actId="1076"/>
          <ac:spMkLst>
            <pc:docMk/>
            <pc:sldMk cId="2240384790" sldId="264"/>
            <ac:spMk id="9" creationId="{158D9CF3-D238-C7E3-D752-0C517420E04C}"/>
          </ac:spMkLst>
        </pc:spChg>
        <pc:spChg chg="mod">
          <ac:chgData name="Barsteika, Erin E" userId="117b4cb8-5b38-45fb-8613-386d272cc2f9" providerId="ADAL" clId="{EFA589B8-2150-47FA-96D0-364B92C5C667}" dt="2024-09-13T18:07:11.257" v="5881" actId="14100"/>
          <ac:spMkLst>
            <pc:docMk/>
            <pc:sldMk cId="2240384790" sldId="264"/>
            <ac:spMk id="11" creationId="{B48DDF06-DA71-7571-DA78-CAF25FE30D80}"/>
          </ac:spMkLst>
        </pc:spChg>
        <pc:spChg chg="mod">
          <ac:chgData name="Barsteika, Erin E" userId="117b4cb8-5b38-45fb-8613-386d272cc2f9" providerId="ADAL" clId="{EFA589B8-2150-47FA-96D0-364B92C5C667}" dt="2024-09-13T17:06:10.213" v="4863" actId="1076"/>
          <ac:spMkLst>
            <pc:docMk/>
            <pc:sldMk cId="2240384790" sldId="264"/>
            <ac:spMk id="13" creationId="{9FC72D13-4606-187E-4D00-46289F6D93AE}"/>
          </ac:spMkLst>
        </pc:spChg>
      </pc:sldChg>
      <pc:sldChg chg="modSp mod modNotesTx">
        <pc:chgData name="Barsteika, Erin E" userId="117b4cb8-5b38-45fb-8613-386d272cc2f9" providerId="ADAL" clId="{EFA589B8-2150-47FA-96D0-364B92C5C667}" dt="2024-09-13T19:09:52.260" v="7374" actId="20577"/>
        <pc:sldMkLst>
          <pc:docMk/>
          <pc:sldMk cId="2879313870" sldId="267"/>
        </pc:sldMkLst>
        <pc:spChg chg="mod">
          <ac:chgData name="Barsteika, Erin E" userId="117b4cb8-5b38-45fb-8613-386d272cc2f9" providerId="ADAL" clId="{EFA589B8-2150-47FA-96D0-364B92C5C667}" dt="2024-09-13T19:09:52.260" v="7374" actId="20577"/>
          <ac:spMkLst>
            <pc:docMk/>
            <pc:sldMk cId="2879313870" sldId="267"/>
            <ac:spMk id="3" creationId="{00000000-0000-0000-0000-000000000000}"/>
          </ac:spMkLst>
        </pc:spChg>
      </pc:sldChg>
      <pc:sldChg chg="delSp modSp mod modNotesTx">
        <pc:chgData name="Barsteika, Erin E" userId="117b4cb8-5b38-45fb-8613-386d272cc2f9" providerId="ADAL" clId="{EFA589B8-2150-47FA-96D0-364B92C5C667}" dt="2024-09-13T19:13:31.418" v="7382" actId="1076"/>
        <pc:sldMkLst>
          <pc:docMk/>
          <pc:sldMk cId="3708335298" sldId="272"/>
        </pc:sldMkLst>
        <pc:spChg chg="mod">
          <ac:chgData name="Barsteika, Erin E" userId="117b4cb8-5b38-45fb-8613-386d272cc2f9" providerId="ADAL" clId="{EFA589B8-2150-47FA-96D0-364B92C5C667}" dt="2024-09-13T17:49:50.385" v="5063" actId="20577"/>
          <ac:spMkLst>
            <pc:docMk/>
            <pc:sldMk cId="3708335298" sldId="272"/>
            <ac:spMk id="3" creationId="{00000000-0000-0000-0000-000000000000}"/>
          </ac:spMkLst>
        </pc:spChg>
        <pc:spChg chg="mod">
          <ac:chgData name="Barsteika, Erin E" userId="117b4cb8-5b38-45fb-8613-386d272cc2f9" providerId="ADAL" clId="{EFA589B8-2150-47FA-96D0-364B92C5C667}" dt="2024-09-13T17:49:40.665" v="5054" actId="1076"/>
          <ac:spMkLst>
            <pc:docMk/>
            <pc:sldMk cId="3708335298" sldId="272"/>
            <ac:spMk id="4" creationId="{B239D7D1-31B9-444D-9D94-786678BBC32D}"/>
          </ac:spMkLst>
        </pc:spChg>
        <pc:spChg chg="mod">
          <ac:chgData name="Barsteika, Erin E" userId="117b4cb8-5b38-45fb-8613-386d272cc2f9" providerId="ADAL" clId="{EFA589B8-2150-47FA-96D0-364B92C5C667}" dt="2024-09-13T19:13:10.439" v="7376" actId="14100"/>
          <ac:spMkLst>
            <pc:docMk/>
            <pc:sldMk cId="3708335298" sldId="272"/>
            <ac:spMk id="5" creationId="{214D099E-CE8B-4972-832B-C8B12D6D51E7}"/>
          </ac:spMkLst>
        </pc:spChg>
        <pc:spChg chg="mod">
          <ac:chgData name="Barsteika, Erin E" userId="117b4cb8-5b38-45fb-8613-386d272cc2f9" providerId="ADAL" clId="{EFA589B8-2150-47FA-96D0-364B92C5C667}" dt="2024-09-13T19:13:29.299" v="7381" actId="14100"/>
          <ac:spMkLst>
            <pc:docMk/>
            <pc:sldMk cId="3708335298" sldId="272"/>
            <ac:spMk id="9" creationId="{00000000-0000-0000-0000-000000000000}"/>
          </ac:spMkLst>
        </pc:spChg>
        <pc:spChg chg="mod">
          <ac:chgData name="Barsteika, Erin E" userId="117b4cb8-5b38-45fb-8613-386d272cc2f9" providerId="ADAL" clId="{EFA589B8-2150-47FA-96D0-364B92C5C667}" dt="2024-09-13T19:13:17.101" v="7377" actId="255"/>
          <ac:spMkLst>
            <pc:docMk/>
            <pc:sldMk cId="3708335298" sldId="272"/>
            <ac:spMk id="12" creationId="{BC814858-802A-5516-8D42-31A88C835816}"/>
          </ac:spMkLst>
        </pc:spChg>
        <pc:picChg chg="mod">
          <ac:chgData name="Barsteika, Erin E" userId="117b4cb8-5b38-45fb-8613-386d272cc2f9" providerId="ADAL" clId="{EFA589B8-2150-47FA-96D0-364B92C5C667}" dt="2024-09-13T19:13:31.418" v="7382" actId="1076"/>
          <ac:picMkLst>
            <pc:docMk/>
            <pc:sldMk cId="3708335298" sldId="272"/>
            <ac:picMk id="11" creationId="{5157E9DE-A8CD-07B7-7755-1636FD0E3BA3}"/>
          </ac:picMkLst>
        </pc:picChg>
        <pc:picChg chg="del mod">
          <ac:chgData name="Barsteika, Erin E" userId="117b4cb8-5b38-45fb-8613-386d272cc2f9" providerId="ADAL" clId="{EFA589B8-2150-47FA-96D0-364B92C5C667}" dt="2024-09-13T17:48:37.755" v="5041" actId="478"/>
          <ac:picMkLst>
            <pc:docMk/>
            <pc:sldMk cId="3708335298" sldId="272"/>
            <ac:picMk id="14" creationId="{00000000-0000-0000-0000-000000000000}"/>
          </ac:picMkLst>
        </pc:picChg>
      </pc:sldChg>
      <pc:sldChg chg="del">
        <pc:chgData name="Barsteika, Erin E" userId="117b4cb8-5b38-45fb-8613-386d272cc2f9" providerId="ADAL" clId="{EFA589B8-2150-47FA-96D0-364B92C5C667}" dt="2024-09-13T16:02:07.157" v="621" actId="47"/>
        <pc:sldMkLst>
          <pc:docMk/>
          <pc:sldMk cId="2509637723" sldId="275"/>
        </pc:sldMkLst>
      </pc:sldChg>
      <pc:sldChg chg="addSp delSp modSp mod modNotesTx">
        <pc:chgData name="Barsteika, Erin E" userId="117b4cb8-5b38-45fb-8613-386d272cc2f9" providerId="ADAL" clId="{EFA589B8-2150-47FA-96D0-364B92C5C667}" dt="2024-09-13T16:20:04.794" v="1085" actId="1076"/>
        <pc:sldMkLst>
          <pc:docMk/>
          <pc:sldMk cId="362173031" sldId="276"/>
        </pc:sldMkLst>
        <pc:spChg chg="mod">
          <ac:chgData name="Barsteika, Erin E" userId="117b4cb8-5b38-45fb-8613-386d272cc2f9" providerId="ADAL" clId="{EFA589B8-2150-47FA-96D0-364B92C5C667}" dt="2024-09-13T16:15:39.002" v="873" actId="20577"/>
          <ac:spMkLst>
            <pc:docMk/>
            <pc:sldMk cId="362173031" sldId="276"/>
            <ac:spMk id="2" creationId="{00000000-0000-0000-0000-000000000000}"/>
          </ac:spMkLst>
        </pc:spChg>
        <pc:spChg chg="del">
          <ac:chgData name="Barsteika, Erin E" userId="117b4cb8-5b38-45fb-8613-386d272cc2f9" providerId="ADAL" clId="{EFA589B8-2150-47FA-96D0-364B92C5C667}" dt="2024-09-13T16:03:15.163" v="677" actId="478"/>
          <ac:spMkLst>
            <pc:docMk/>
            <pc:sldMk cId="362173031" sldId="276"/>
            <ac:spMk id="3" creationId="{06529779-CFE5-4FC3-81AF-FEDB57A6DB31}"/>
          </ac:spMkLst>
        </pc:spChg>
        <pc:spChg chg="add del mod">
          <ac:chgData name="Barsteika, Erin E" userId="117b4cb8-5b38-45fb-8613-386d272cc2f9" providerId="ADAL" clId="{EFA589B8-2150-47FA-96D0-364B92C5C667}" dt="2024-09-13T16:03:20.124" v="680" actId="478"/>
          <ac:spMkLst>
            <pc:docMk/>
            <pc:sldMk cId="362173031" sldId="276"/>
            <ac:spMk id="5" creationId="{37680F36-4B3F-785D-EC57-46EF7039F86C}"/>
          </ac:spMkLst>
        </pc:spChg>
        <pc:spChg chg="del">
          <ac:chgData name="Barsteika, Erin E" userId="117b4cb8-5b38-45fb-8613-386d272cc2f9" providerId="ADAL" clId="{EFA589B8-2150-47FA-96D0-364B92C5C667}" dt="2024-09-13T16:03:17.373" v="678" actId="478"/>
          <ac:spMkLst>
            <pc:docMk/>
            <pc:sldMk cId="362173031" sldId="276"/>
            <ac:spMk id="9" creationId="{00000000-0000-0000-0000-000000000000}"/>
          </ac:spMkLst>
        </pc:spChg>
        <pc:spChg chg="add mod">
          <ac:chgData name="Barsteika, Erin E" userId="117b4cb8-5b38-45fb-8613-386d272cc2f9" providerId="ADAL" clId="{EFA589B8-2150-47FA-96D0-364B92C5C667}" dt="2024-09-13T16:20:04.794" v="1085" actId="1076"/>
          <ac:spMkLst>
            <pc:docMk/>
            <pc:sldMk cId="362173031" sldId="276"/>
            <ac:spMk id="12" creationId="{69397D19-018C-0D07-83A7-82665335B40B}"/>
          </ac:spMkLst>
        </pc:spChg>
        <pc:spChg chg="add mod">
          <ac:chgData name="Barsteika, Erin E" userId="117b4cb8-5b38-45fb-8613-386d272cc2f9" providerId="ADAL" clId="{EFA589B8-2150-47FA-96D0-364B92C5C667}" dt="2024-09-13T16:06:38.108" v="742" actId="1076"/>
          <ac:spMkLst>
            <pc:docMk/>
            <pc:sldMk cId="362173031" sldId="276"/>
            <ac:spMk id="15" creationId="{1EAAEBA3-C71F-597C-99DA-12AE99B57819}"/>
          </ac:spMkLst>
        </pc:spChg>
        <pc:picChg chg="del">
          <ac:chgData name="Barsteika, Erin E" userId="117b4cb8-5b38-45fb-8613-386d272cc2f9" providerId="ADAL" clId="{EFA589B8-2150-47FA-96D0-364B92C5C667}" dt="2024-09-13T16:03:18.549" v="679" actId="478"/>
          <ac:picMkLst>
            <pc:docMk/>
            <pc:sldMk cId="362173031" sldId="276"/>
            <ac:picMk id="8" creationId="{00000000-0000-0000-0000-000000000000}"/>
          </ac:picMkLst>
        </pc:picChg>
        <pc:picChg chg="add mod">
          <ac:chgData name="Barsteika, Erin E" userId="117b4cb8-5b38-45fb-8613-386d272cc2f9" providerId="ADAL" clId="{EFA589B8-2150-47FA-96D0-364B92C5C667}" dt="2024-09-13T16:06:11.557" v="718" actId="1440"/>
          <ac:picMkLst>
            <pc:docMk/>
            <pc:sldMk cId="362173031" sldId="276"/>
            <ac:picMk id="11" creationId="{5CF26D1A-FA3F-03D5-4A91-D4BC1CF76541}"/>
          </ac:picMkLst>
        </pc:picChg>
        <pc:picChg chg="add mod">
          <ac:chgData name="Barsteika, Erin E" userId="117b4cb8-5b38-45fb-8613-386d272cc2f9" providerId="ADAL" clId="{EFA589B8-2150-47FA-96D0-364B92C5C667}" dt="2024-09-13T16:06:51.333" v="743"/>
          <ac:picMkLst>
            <pc:docMk/>
            <pc:sldMk cId="362173031" sldId="276"/>
            <ac:picMk id="14" creationId="{EDAA475D-D7DF-E7F9-91E6-6BE172334E43}"/>
          </ac:picMkLst>
        </pc:picChg>
      </pc:sldChg>
      <pc:sldChg chg="del">
        <pc:chgData name="Barsteika, Erin E" userId="117b4cb8-5b38-45fb-8613-386d272cc2f9" providerId="ADAL" clId="{EFA589B8-2150-47FA-96D0-364B92C5C667}" dt="2024-09-13T16:02:21.782" v="626" actId="47"/>
        <pc:sldMkLst>
          <pc:docMk/>
          <pc:sldMk cId="2795441379" sldId="277"/>
        </pc:sldMkLst>
      </pc:sldChg>
      <pc:sldChg chg="del">
        <pc:chgData name="Barsteika, Erin E" userId="117b4cb8-5b38-45fb-8613-386d272cc2f9" providerId="ADAL" clId="{EFA589B8-2150-47FA-96D0-364B92C5C667}" dt="2024-09-13T16:02:06.275" v="620" actId="47"/>
        <pc:sldMkLst>
          <pc:docMk/>
          <pc:sldMk cId="2857903976" sldId="278"/>
        </pc:sldMkLst>
      </pc:sldChg>
      <pc:sldChg chg="del">
        <pc:chgData name="Barsteika, Erin E" userId="117b4cb8-5b38-45fb-8613-386d272cc2f9" providerId="ADAL" clId="{EFA589B8-2150-47FA-96D0-364B92C5C667}" dt="2024-09-13T16:02:08.492" v="623" actId="47"/>
        <pc:sldMkLst>
          <pc:docMk/>
          <pc:sldMk cId="1061362312" sldId="279"/>
        </pc:sldMkLst>
      </pc:sldChg>
      <pc:sldChg chg="del">
        <pc:chgData name="Barsteika, Erin E" userId="117b4cb8-5b38-45fb-8613-386d272cc2f9" providerId="ADAL" clId="{EFA589B8-2150-47FA-96D0-364B92C5C667}" dt="2024-09-13T16:02:07.682" v="622" actId="47"/>
        <pc:sldMkLst>
          <pc:docMk/>
          <pc:sldMk cId="2316684407" sldId="280"/>
        </pc:sldMkLst>
      </pc:sldChg>
      <pc:sldChg chg="del">
        <pc:chgData name="Barsteika, Erin E" userId="117b4cb8-5b38-45fb-8613-386d272cc2f9" providerId="ADAL" clId="{EFA589B8-2150-47FA-96D0-364B92C5C667}" dt="2024-09-13T16:02:26.610" v="628" actId="47"/>
        <pc:sldMkLst>
          <pc:docMk/>
          <pc:sldMk cId="173785006" sldId="281"/>
        </pc:sldMkLst>
      </pc:sldChg>
      <pc:sldChg chg="del">
        <pc:chgData name="Barsteika, Erin E" userId="117b4cb8-5b38-45fb-8613-386d272cc2f9" providerId="ADAL" clId="{EFA589B8-2150-47FA-96D0-364B92C5C667}" dt="2024-09-13T16:02:24.751" v="627" actId="47"/>
        <pc:sldMkLst>
          <pc:docMk/>
          <pc:sldMk cId="4076822485" sldId="282"/>
        </pc:sldMkLst>
      </pc:sldChg>
      <pc:sldChg chg="del">
        <pc:chgData name="Barsteika, Erin E" userId="117b4cb8-5b38-45fb-8613-386d272cc2f9" providerId="ADAL" clId="{EFA589B8-2150-47FA-96D0-364B92C5C667}" dt="2024-09-13T16:02:20.410" v="625" actId="47"/>
        <pc:sldMkLst>
          <pc:docMk/>
          <pc:sldMk cId="245612836" sldId="283"/>
        </pc:sldMkLst>
      </pc:sldChg>
      <pc:sldChg chg="modNotesTx">
        <pc:chgData name="Barsteika, Erin E" userId="117b4cb8-5b38-45fb-8613-386d272cc2f9" providerId="ADAL" clId="{EFA589B8-2150-47FA-96D0-364B92C5C667}" dt="2024-09-13T17:09:54.291" v="4945" actId="20577"/>
        <pc:sldMkLst>
          <pc:docMk/>
          <pc:sldMk cId="3149586204" sldId="285"/>
        </pc:sldMkLst>
      </pc:sldChg>
      <pc:sldChg chg="addSp modSp mod modNotesTx">
        <pc:chgData name="Barsteika, Erin E" userId="117b4cb8-5b38-45fb-8613-386d272cc2f9" providerId="ADAL" clId="{EFA589B8-2150-47FA-96D0-364B92C5C667}" dt="2024-09-13T18:13:10.855" v="6562" actId="20577"/>
        <pc:sldMkLst>
          <pc:docMk/>
          <pc:sldMk cId="2550292787" sldId="286"/>
        </pc:sldMkLst>
        <pc:spChg chg="mod">
          <ac:chgData name="Barsteika, Erin E" userId="117b4cb8-5b38-45fb-8613-386d272cc2f9" providerId="ADAL" clId="{EFA589B8-2150-47FA-96D0-364B92C5C667}" dt="2024-09-13T15:58:59.143" v="439" actId="20577"/>
          <ac:spMkLst>
            <pc:docMk/>
            <pc:sldMk cId="2550292787" sldId="286"/>
            <ac:spMk id="2" creationId="{00000000-0000-0000-0000-000000000000}"/>
          </ac:spMkLst>
        </pc:spChg>
        <pc:spChg chg="mod">
          <ac:chgData name="Barsteika, Erin E" userId="117b4cb8-5b38-45fb-8613-386d272cc2f9" providerId="ADAL" clId="{EFA589B8-2150-47FA-96D0-364B92C5C667}" dt="2024-09-13T16:00:35.265" v="588" actId="1076"/>
          <ac:spMkLst>
            <pc:docMk/>
            <pc:sldMk cId="2550292787" sldId="286"/>
            <ac:spMk id="3" creationId="{7C49DBA4-6364-516B-708B-16D37E7EBAB3}"/>
          </ac:spMkLst>
        </pc:spChg>
        <pc:spChg chg="mod">
          <ac:chgData name="Barsteika, Erin E" userId="117b4cb8-5b38-45fb-8613-386d272cc2f9" providerId="ADAL" clId="{EFA589B8-2150-47FA-96D0-364B92C5C667}" dt="2024-09-13T18:10:10.215" v="6093" actId="20577"/>
          <ac:spMkLst>
            <pc:docMk/>
            <pc:sldMk cId="2550292787" sldId="286"/>
            <ac:spMk id="5" creationId="{214D099E-CE8B-4972-832B-C8B12D6D51E7}"/>
          </ac:spMkLst>
        </pc:spChg>
        <pc:spChg chg="add mod">
          <ac:chgData name="Barsteika, Erin E" userId="117b4cb8-5b38-45fb-8613-386d272cc2f9" providerId="ADAL" clId="{EFA589B8-2150-47FA-96D0-364B92C5C667}" dt="2024-09-13T18:09:21.639" v="6082" actId="1076"/>
          <ac:spMkLst>
            <pc:docMk/>
            <pc:sldMk cId="2550292787" sldId="286"/>
            <ac:spMk id="8" creationId="{BF670E2B-E227-D473-E1E2-BF396F24F411}"/>
          </ac:spMkLst>
        </pc:spChg>
        <pc:spChg chg="add mod">
          <ac:chgData name="Barsteika, Erin E" userId="117b4cb8-5b38-45fb-8613-386d272cc2f9" providerId="ADAL" clId="{EFA589B8-2150-47FA-96D0-364B92C5C667}" dt="2024-09-13T18:10:50.680" v="6098" actId="20577"/>
          <ac:spMkLst>
            <pc:docMk/>
            <pc:sldMk cId="2550292787" sldId="286"/>
            <ac:spMk id="9" creationId="{BB449A0A-2CB4-B284-0D52-C6631CE23070}"/>
          </ac:spMkLst>
        </pc:spChg>
        <pc:picChg chg="add mod">
          <ac:chgData name="Barsteika, Erin E" userId="117b4cb8-5b38-45fb-8613-386d272cc2f9" providerId="ADAL" clId="{EFA589B8-2150-47FA-96D0-364B92C5C667}" dt="2024-09-13T15:56:20.102" v="4" actId="1076"/>
          <ac:picMkLst>
            <pc:docMk/>
            <pc:sldMk cId="2550292787" sldId="286"/>
            <ac:picMk id="4" creationId="{66D4E950-48A3-8215-691E-C66B593877D6}"/>
          </ac:picMkLst>
        </pc:picChg>
      </pc:sldChg>
      <pc:sldChg chg="modSp add mod modNotesTx">
        <pc:chgData name="Barsteika, Erin E" userId="117b4cb8-5b38-45fb-8613-386d272cc2f9" providerId="ADAL" clId="{EFA589B8-2150-47FA-96D0-364B92C5C667}" dt="2024-09-13T21:13:01.926" v="8476" actId="207"/>
        <pc:sldMkLst>
          <pc:docMk/>
          <pc:sldMk cId="951392586" sldId="287"/>
        </pc:sldMkLst>
        <pc:spChg chg="mod">
          <ac:chgData name="Barsteika, Erin E" userId="117b4cb8-5b38-45fb-8613-386d272cc2f9" providerId="ADAL" clId="{EFA589B8-2150-47FA-96D0-364B92C5C667}" dt="2024-09-13T17:57:28.247" v="5684" actId="20577"/>
          <ac:spMkLst>
            <pc:docMk/>
            <pc:sldMk cId="951392586" sldId="287"/>
            <ac:spMk id="2" creationId="{157B785B-7419-6444-8F7C-456DADFC9CDE}"/>
          </ac:spMkLst>
        </pc:spChg>
        <pc:spChg chg="mod">
          <ac:chgData name="Barsteika, Erin E" userId="117b4cb8-5b38-45fb-8613-386d272cc2f9" providerId="ADAL" clId="{EFA589B8-2150-47FA-96D0-364B92C5C667}" dt="2024-09-13T21:13:01.926" v="8476" actId="207"/>
          <ac:spMkLst>
            <pc:docMk/>
            <pc:sldMk cId="951392586" sldId="287"/>
            <ac:spMk id="15" creationId="{3DFFB469-FBFB-5369-8954-B98240936641}"/>
          </ac:spMkLst>
        </pc:spChg>
      </pc:sldChg>
      <pc:sldChg chg="addSp delSp modSp add mod modNotesTx">
        <pc:chgData name="Barsteika, Erin E" userId="117b4cb8-5b38-45fb-8613-386d272cc2f9" providerId="ADAL" clId="{EFA589B8-2150-47FA-96D0-364B92C5C667}" dt="2024-09-13T21:14:38.296" v="8506" actId="207"/>
        <pc:sldMkLst>
          <pc:docMk/>
          <pc:sldMk cId="294078437" sldId="288"/>
        </pc:sldMkLst>
        <pc:spChg chg="mod">
          <ac:chgData name="Barsteika, Erin E" userId="117b4cb8-5b38-45fb-8613-386d272cc2f9" providerId="ADAL" clId="{EFA589B8-2150-47FA-96D0-364B92C5C667}" dt="2024-09-13T20:54:39.810" v="7463" actId="20577"/>
          <ac:spMkLst>
            <pc:docMk/>
            <pc:sldMk cId="294078437" sldId="288"/>
            <ac:spMk id="2" creationId="{00000000-0000-0000-0000-000000000000}"/>
          </ac:spMkLst>
        </pc:spChg>
        <pc:spChg chg="mod">
          <ac:chgData name="Barsteika, Erin E" userId="117b4cb8-5b38-45fb-8613-386d272cc2f9" providerId="ADAL" clId="{EFA589B8-2150-47FA-96D0-364B92C5C667}" dt="2024-09-13T20:55:21.063" v="7510" actId="14100"/>
          <ac:spMkLst>
            <pc:docMk/>
            <pc:sldMk cId="294078437" sldId="288"/>
            <ac:spMk id="3" creationId="{00000000-0000-0000-0000-000000000000}"/>
          </ac:spMkLst>
        </pc:spChg>
        <pc:spChg chg="mod">
          <ac:chgData name="Barsteika, Erin E" userId="117b4cb8-5b38-45fb-8613-386d272cc2f9" providerId="ADAL" clId="{EFA589B8-2150-47FA-96D0-364B92C5C667}" dt="2024-09-13T21:14:38.296" v="8506" actId="207"/>
          <ac:spMkLst>
            <pc:docMk/>
            <pc:sldMk cId="294078437" sldId="288"/>
            <ac:spMk id="4" creationId="{00000000-0000-0000-0000-000000000000}"/>
          </ac:spMkLst>
        </pc:spChg>
        <pc:spChg chg="del">
          <ac:chgData name="Barsteika, Erin E" userId="117b4cb8-5b38-45fb-8613-386d272cc2f9" providerId="ADAL" clId="{EFA589B8-2150-47FA-96D0-364B92C5C667}" dt="2024-09-13T20:54:48.349" v="7465" actId="478"/>
          <ac:spMkLst>
            <pc:docMk/>
            <pc:sldMk cId="294078437" sldId="288"/>
            <ac:spMk id="5" creationId="{CFCC3123-DEE9-1C4A-1F83-6BF40D45A980}"/>
          </ac:spMkLst>
        </pc:spChg>
        <pc:spChg chg="del">
          <ac:chgData name="Barsteika, Erin E" userId="117b4cb8-5b38-45fb-8613-386d272cc2f9" providerId="ADAL" clId="{EFA589B8-2150-47FA-96D0-364B92C5C667}" dt="2024-09-13T20:54:54.095" v="7467" actId="478"/>
          <ac:spMkLst>
            <pc:docMk/>
            <pc:sldMk cId="294078437" sldId="288"/>
            <ac:spMk id="9" creationId="{158D9CF3-D238-C7E3-D752-0C517420E04C}"/>
          </ac:spMkLst>
        </pc:spChg>
        <pc:spChg chg="del">
          <ac:chgData name="Barsteika, Erin E" userId="117b4cb8-5b38-45fb-8613-386d272cc2f9" providerId="ADAL" clId="{EFA589B8-2150-47FA-96D0-364B92C5C667}" dt="2024-09-13T20:54:45.538" v="7464" actId="478"/>
          <ac:spMkLst>
            <pc:docMk/>
            <pc:sldMk cId="294078437" sldId="288"/>
            <ac:spMk id="10" creationId="{332DC5D5-3EF3-CC05-44BB-84A44BBD98F9}"/>
          </ac:spMkLst>
        </pc:spChg>
        <pc:spChg chg="del">
          <ac:chgData name="Barsteika, Erin E" userId="117b4cb8-5b38-45fb-8613-386d272cc2f9" providerId="ADAL" clId="{EFA589B8-2150-47FA-96D0-364B92C5C667}" dt="2024-09-13T20:54:51.240" v="7466" actId="478"/>
          <ac:spMkLst>
            <pc:docMk/>
            <pc:sldMk cId="294078437" sldId="288"/>
            <ac:spMk id="11" creationId="{B48DDF06-DA71-7571-DA78-CAF25FE30D80}"/>
          </ac:spMkLst>
        </pc:spChg>
        <pc:spChg chg="del">
          <ac:chgData name="Barsteika, Erin E" userId="117b4cb8-5b38-45fb-8613-386d272cc2f9" providerId="ADAL" clId="{EFA589B8-2150-47FA-96D0-364B92C5C667}" dt="2024-09-13T20:54:57.273" v="7468" actId="478"/>
          <ac:spMkLst>
            <pc:docMk/>
            <pc:sldMk cId="294078437" sldId="288"/>
            <ac:spMk id="12" creationId="{698662A1-100A-3FE8-C69E-A6E96EED9391}"/>
          </ac:spMkLst>
        </pc:spChg>
        <pc:spChg chg="del">
          <ac:chgData name="Barsteika, Erin E" userId="117b4cb8-5b38-45fb-8613-386d272cc2f9" providerId="ADAL" clId="{EFA589B8-2150-47FA-96D0-364B92C5C667}" dt="2024-09-13T20:55:01.076" v="7469" actId="478"/>
          <ac:spMkLst>
            <pc:docMk/>
            <pc:sldMk cId="294078437" sldId="288"/>
            <ac:spMk id="13" creationId="{9FC72D13-4606-187E-4D00-46289F6D93AE}"/>
          </ac:spMkLst>
        </pc:spChg>
        <pc:picChg chg="add mod">
          <ac:chgData name="Barsteika, Erin E" userId="117b4cb8-5b38-45fb-8613-386d272cc2f9" providerId="ADAL" clId="{EFA589B8-2150-47FA-96D0-364B92C5C667}" dt="2024-09-13T21:04:47.598" v="8421" actId="1076"/>
          <ac:picMkLst>
            <pc:docMk/>
            <pc:sldMk cId="294078437" sldId="288"/>
            <ac:picMk id="14" creationId="{A3E88019-F419-031D-B0E0-2F406BBBAA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C1619-7F25-400E-BFEC-9070CBE96D01}" type="datetimeFigureOut">
              <a:rPr lang="en-US" smtClean="0"/>
              <a:t>9/13/2024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809E-E5DF-4543-990F-4AFC52797B4C}" type="slidenum">
              <a:rPr lang="en-US" smtClean="0"/>
              <a:t>‹#›</a:t>
            </a:fld>
            <a:endParaRPr lang="en-US" dirty="0"/>
          </a:p>
        </p:txBody>
      </p:sp>
    </p:spTree>
    <p:extLst>
      <p:ext uri="{BB962C8B-B14F-4D97-AF65-F5344CB8AC3E}">
        <p14:creationId xmlns:p14="http://schemas.microsoft.com/office/powerpoint/2010/main" val="373272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Barsteika – I am the Travel Center Manager</a:t>
            </a:r>
          </a:p>
          <a:p>
            <a:endParaRPr lang="en-US" dirty="0"/>
          </a:p>
          <a:p>
            <a:pPr marL="171450" indent="-171450">
              <a:buFont typeface="Arial" panose="020B0604020202020204" pitchFamily="34" charset="0"/>
              <a:buChar char="•"/>
            </a:pPr>
            <a:r>
              <a:rPr lang="en-US" dirty="0"/>
              <a:t>Manage a team of 7 expense assistants</a:t>
            </a:r>
          </a:p>
          <a:p>
            <a:pPr marL="171450" indent="-171450">
              <a:buFont typeface="Arial" panose="020B0604020202020204" pitchFamily="34" charset="0"/>
              <a:buChar char="•"/>
            </a:pPr>
            <a:r>
              <a:rPr lang="en-US" dirty="0"/>
              <a:t>Vendor manager – vehicle rentals, hotels, airlines, parking, etc.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4B809E-E5DF-4543-990F-4AFC52797B4C}" type="slidenum">
              <a:rPr lang="en-US" smtClean="0"/>
              <a:t>1</a:t>
            </a:fld>
            <a:endParaRPr lang="en-US" dirty="0"/>
          </a:p>
        </p:txBody>
      </p:sp>
    </p:spTree>
    <p:extLst>
      <p:ext uri="{BB962C8B-B14F-4D97-AF65-F5344CB8AC3E}">
        <p14:creationId xmlns:p14="http://schemas.microsoft.com/office/powerpoint/2010/main" val="151656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could take your entire class time and only touch on the details in one area of travel.  We understand how time-consuming it is to look through the regulations and/or create your expense report, so that is why our office was brought into existence.  We take on the burden of knowing the intricacies, so you don’t have to.  </a:t>
            </a:r>
          </a:p>
        </p:txBody>
      </p:sp>
      <p:sp>
        <p:nvSpPr>
          <p:cNvPr id="4" name="Slide Number Placeholder 3"/>
          <p:cNvSpPr>
            <a:spLocks noGrp="1"/>
          </p:cNvSpPr>
          <p:nvPr>
            <p:ph type="sldNum" sz="quarter" idx="10"/>
          </p:nvPr>
        </p:nvSpPr>
        <p:spPr/>
        <p:txBody>
          <a:bodyPr/>
          <a:lstStyle/>
          <a:p>
            <a:fld id="{D44B809E-E5DF-4543-990F-4AFC52797B4C}" type="slidenum">
              <a:rPr lang="en-US" smtClean="0"/>
              <a:t>10</a:t>
            </a:fld>
            <a:endParaRPr lang="en-US" dirty="0"/>
          </a:p>
        </p:txBody>
      </p:sp>
    </p:spTree>
    <p:extLst>
      <p:ext uri="{BB962C8B-B14F-4D97-AF65-F5344CB8AC3E}">
        <p14:creationId xmlns:p14="http://schemas.microsoft.com/office/powerpoint/2010/main" val="84387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B809E-E5DF-4543-990F-4AFC52797B4C}" type="slidenum">
              <a:rPr lang="en-US" smtClean="0"/>
              <a:t>11</a:t>
            </a:fld>
            <a:endParaRPr lang="en-US" dirty="0"/>
          </a:p>
        </p:txBody>
      </p:sp>
    </p:spTree>
    <p:extLst>
      <p:ext uri="{BB962C8B-B14F-4D97-AF65-F5344CB8AC3E}">
        <p14:creationId xmlns:p14="http://schemas.microsoft.com/office/powerpoint/2010/main" val="154148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 Services provides Purchasing and Travel cards to Purdue Employees.  You will need to first talk with your business office for approval and assistance in applying for an individual one.</a:t>
            </a:r>
          </a:p>
          <a:p>
            <a:pPr marL="628650" lvl="1" indent="-171450">
              <a:buFont typeface="Arial" panose="020B0604020202020204" pitchFamily="34" charset="0"/>
              <a:buChar char="•"/>
            </a:pPr>
            <a:r>
              <a:rPr lang="en-US" dirty="0"/>
              <a:t>Travel card eligibility is no longer determined by travel frequency, but a BO may determine it’s not practical for their area for every traveler to have their own.</a:t>
            </a:r>
          </a:p>
          <a:p>
            <a:pPr marL="1085850" lvl="2" indent="-171450">
              <a:buFont typeface="Arial" panose="020B0604020202020204" pitchFamily="34" charset="0"/>
              <a:buChar char="•"/>
            </a:pPr>
            <a:r>
              <a:rPr lang="en-US" dirty="0"/>
              <a:t>If your BO deems you not eligible for a </a:t>
            </a:r>
            <a:r>
              <a:rPr lang="en-US" dirty="0" err="1"/>
              <a:t>Tcard</a:t>
            </a:r>
            <a:r>
              <a:rPr lang="en-US" dirty="0"/>
              <a:t>, you have options:</a:t>
            </a:r>
          </a:p>
          <a:p>
            <a:pPr marL="1543050" lvl="3" indent="-171450">
              <a:buFont typeface="Arial" panose="020B0604020202020204" pitchFamily="34" charset="0"/>
              <a:buChar char="•"/>
            </a:pPr>
            <a:r>
              <a:rPr lang="en-US" dirty="0"/>
              <a:t>Airfare card is loaded in Concur and can be used for airfare only</a:t>
            </a:r>
          </a:p>
          <a:p>
            <a:pPr marL="1543050" lvl="3" indent="-171450">
              <a:buFont typeface="Arial" panose="020B0604020202020204" pitchFamily="34" charset="0"/>
              <a:buChar char="•"/>
            </a:pPr>
            <a:r>
              <a:rPr lang="en-US" dirty="0"/>
              <a:t>Booking with AAA allows the use of the “ghost” card for airfare and/or hotels</a:t>
            </a:r>
          </a:p>
          <a:p>
            <a:pPr marL="1543050" lvl="3" indent="-171450">
              <a:buFont typeface="Arial" panose="020B0604020202020204" pitchFamily="34" charset="0"/>
              <a:buChar char="•"/>
            </a:pPr>
            <a:r>
              <a:rPr lang="en-US" dirty="0"/>
              <a:t>You can use your personal funds and be reimbursed after travel is completed</a:t>
            </a:r>
          </a:p>
          <a:p>
            <a:pPr marL="1543050" lvl="3" indent="-171450">
              <a:buFont typeface="Arial" panose="020B0604020202020204" pitchFamily="34" charset="0"/>
              <a:buChar char="•"/>
            </a:pPr>
            <a:r>
              <a:rPr lang="en-US" dirty="0"/>
              <a:t>Cash Advance through Concur</a:t>
            </a:r>
          </a:p>
          <a:p>
            <a:pPr marL="628650" lvl="1" indent="-171450">
              <a:buFont typeface="Arial" panose="020B0604020202020204" pitchFamily="34" charset="0"/>
              <a:buChar char="•"/>
            </a:pPr>
            <a:r>
              <a:rPr lang="en-US" dirty="0"/>
              <a:t>If approved, be sure to review the travel card manual to understand appropriate uses while planning and actively traveling</a:t>
            </a:r>
          </a:p>
        </p:txBody>
      </p:sp>
      <p:sp>
        <p:nvSpPr>
          <p:cNvPr id="4" name="Slide Number Placeholder 3"/>
          <p:cNvSpPr>
            <a:spLocks noGrp="1"/>
          </p:cNvSpPr>
          <p:nvPr>
            <p:ph type="sldNum" sz="quarter" idx="10"/>
          </p:nvPr>
        </p:nvSpPr>
        <p:spPr/>
        <p:txBody>
          <a:bodyPr/>
          <a:lstStyle/>
          <a:p>
            <a:fld id="{D44B809E-E5DF-4543-990F-4AFC52797B4C}" type="slidenum">
              <a:rPr lang="en-US" smtClean="0"/>
              <a:t>2</a:t>
            </a:fld>
            <a:endParaRPr lang="en-US" dirty="0"/>
          </a:p>
        </p:txBody>
      </p:sp>
    </p:spTree>
    <p:extLst>
      <p:ext uri="{BB962C8B-B14F-4D97-AF65-F5344CB8AC3E}">
        <p14:creationId xmlns:p14="http://schemas.microsoft.com/office/powerpoint/2010/main" val="276939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B809E-E5DF-4543-990F-4AFC52797B4C}" type="slidenum">
              <a:rPr lang="en-US" smtClean="0"/>
              <a:t>3</a:t>
            </a:fld>
            <a:endParaRPr lang="en-US" dirty="0"/>
          </a:p>
        </p:txBody>
      </p:sp>
    </p:spTree>
    <p:extLst>
      <p:ext uri="{BB962C8B-B14F-4D97-AF65-F5344CB8AC3E}">
        <p14:creationId xmlns:p14="http://schemas.microsoft.com/office/powerpoint/2010/main" val="108256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it being centralized, travel was handled in individual business offices and travel centers across campus.  There was a lack of consistency which opened the University up to state and federal audits, as well as misuse of funds, which would then affect grant funding.  There was a need for consistency to protect the University and its traveler’s funding.  We then were able to find other significant benefits such as better travel discounts, easier booking and expense options for travelers, and better reporting to senior management across the University.</a:t>
            </a:r>
          </a:p>
        </p:txBody>
      </p:sp>
      <p:sp>
        <p:nvSpPr>
          <p:cNvPr id="4" name="Slide Number Placeholder 3"/>
          <p:cNvSpPr>
            <a:spLocks noGrp="1"/>
          </p:cNvSpPr>
          <p:nvPr>
            <p:ph type="sldNum" sz="quarter" idx="10"/>
          </p:nvPr>
        </p:nvSpPr>
        <p:spPr/>
        <p:txBody>
          <a:bodyPr/>
          <a:lstStyle/>
          <a:p>
            <a:fld id="{D44B809E-E5DF-4543-990F-4AFC52797B4C}" type="slidenum">
              <a:rPr lang="en-US" smtClean="0"/>
              <a:t>4</a:t>
            </a:fld>
            <a:endParaRPr lang="en-US" dirty="0"/>
          </a:p>
        </p:txBody>
      </p:sp>
    </p:spTree>
    <p:extLst>
      <p:ext uri="{BB962C8B-B14F-4D97-AF65-F5344CB8AC3E}">
        <p14:creationId xmlns:p14="http://schemas.microsoft.com/office/powerpoint/2010/main" val="423312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feedback from University travelers:</a:t>
            </a:r>
          </a:p>
          <a:p>
            <a:endParaRPr lang="en-US" dirty="0"/>
          </a:p>
          <a:p>
            <a:pPr marL="171450" indent="-171450">
              <a:buFont typeface="Arial" panose="020B0604020202020204" pitchFamily="34" charset="0"/>
              <a:buChar char="•"/>
            </a:pPr>
            <a:r>
              <a:rPr lang="en-US" dirty="0"/>
              <a:t>Concur is frustrating to use or not user-friendly</a:t>
            </a:r>
          </a:p>
          <a:p>
            <a:pPr marL="628650" lvl="1" indent="-171450">
              <a:buFont typeface="Arial" panose="020B0604020202020204" pitchFamily="34" charset="0"/>
              <a:buChar char="•"/>
            </a:pPr>
            <a:r>
              <a:rPr lang="en-US" dirty="0"/>
              <a:t>AAA can help you book with the same discounts as Concur</a:t>
            </a:r>
          </a:p>
          <a:p>
            <a:pPr marL="628650" lvl="1" indent="-171450">
              <a:buFont typeface="Arial" panose="020B0604020202020204" pitchFamily="34" charset="0"/>
              <a:buChar char="•"/>
            </a:pPr>
            <a:r>
              <a:rPr lang="en-US" dirty="0"/>
              <a:t>If you let us build your reports, you only need to login to Concur to submit</a:t>
            </a:r>
          </a:p>
          <a:p>
            <a:pPr marL="171450" indent="-171450">
              <a:buFont typeface="Arial" panose="020B0604020202020204" pitchFamily="34" charset="0"/>
              <a:buChar char="•"/>
            </a:pPr>
            <a:r>
              <a:rPr lang="en-US" dirty="0"/>
              <a:t>Reports are always sent back</a:t>
            </a:r>
          </a:p>
          <a:p>
            <a:pPr marL="628650" lvl="1" indent="-171450">
              <a:buFont typeface="Arial" panose="020B0604020202020204" pitchFamily="34" charset="0"/>
              <a:buChar char="•"/>
            </a:pPr>
            <a:r>
              <a:rPr lang="en-US" dirty="0"/>
              <a:t>If you let us build your reports, they will be audited while being built by us and will be completed correctly the first time – so no sent back reports!</a:t>
            </a:r>
          </a:p>
          <a:p>
            <a:pPr marL="171450" indent="-171450">
              <a:buFont typeface="Arial" panose="020B0604020202020204" pitchFamily="34" charset="0"/>
              <a:buChar char="•"/>
            </a:pPr>
            <a:r>
              <a:rPr lang="en-US" dirty="0"/>
              <a:t>It’s taking too long to get my reimbursement</a:t>
            </a:r>
          </a:p>
          <a:p>
            <a:pPr marL="628650" lvl="1" indent="-171450">
              <a:buFont typeface="Arial" panose="020B0604020202020204" pitchFamily="34" charset="0"/>
              <a:buChar char="•"/>
            </a:pPr>
            <a:r>
              <a:rPr lang="en-US" dirty="0"/>
              <a:t>We consistently complete expense reports on average within 2 business days of your request being sent.</a:t>
            </a:r>
          </a:p>
          <a:p>
            <a:pPr marL="628650" lvl="1" indent="-171450">
              <a:buFont typeface="Arial" panose="020B0604020202020204" pitchFamily="34" charset="0"/>
              <a:buChar char="•"/>
            </a:pPr>
            <a:r>
              <a:rPr lang="en-US" dirty="0"/>
              <a:t>We consistently complete an audit review of your report on average within 3 days after submission.</a:t>
            </a:r>
          </a:p>
          <a:p>
            <a:pPr marL="628650" lvl="1" indent="-171450">
              <a:buFont typeface="Arial" panose="020B0604020202020204" pitchFamily="34" charset="0"/>
              <a:buChar char="•"/>
            </a:pPr>
            <a:r>
              <a:rPr lang="en-US" dirty="0"/>
              <a:t>After created or approved by our office, your reports go to your fiscal approvers – we ensure this happens within 2-5 days of your initial contact with us</a:t>
            </a:r>
          </a:p>
        </p:txBody>
      </p:sp>
      <p:sp>
        <p:nvSpPr>
          <p:cNvPr id="4" name="Slide Number Placeholder 3"/>
          <p:cNvSpPr>
            <a:spLocks noGrp="1"/>
          </p:cNvSpPr>
          <p:nvPr>
            <p:ph type="sldNum" sz="quarter" idx="10"/>
          </p:nvPr>
        </p:nvSpPr>
        <p:spPr/>
        <p:txBody>
          <a:bodyPr/>
          <a:lstStyle/>
          <a:p>
            <a:fld id="{D44B809E-E5DF-4543-990F-4AFC52797B4C}" type="slidenum">
              <a:rPr lang="en-US" smtClean="0"/>
              <a:t>5</a:t>
            </a:fld>
            <a:endParaRPr lang="en-US" dirty="0"/>
          </a:p>
        </p:txBody>
      </p:sp>
    </p:spTree>
    <p:extLst>
      <p:ext uri="{BB962C8B-B14F-4D97-AF65-F5344CB8AC3E}">
        <p14:creationId xmlns:p14="http://schemas.microsoft.com/office/powerpoint/2010/main" val="123095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ways to book travel:</a:t>
            </a:r>
          </a:p>
          <a:p>
            <a:endParaRPr lang="en-US" dirty="0"/>
          </a:p>
          <a:p>
            <a:pPr marL="228600" indent="-228600">
              <a:buAutoNum type="arabicPeriod"/>
            </a:pPr>
            <a:r>
              <a:rPr lang="en-US" dirty="0"/>
              <a:t>Using Concur – all discounts are loaded into Concur, so you will easily have access to all our agreed discounts with suppliers.  We have resources giving you step by step instructions on how to do this.</a:t>
            </a:r>
          </a:p>
          <a:p>
            <a:pPr marL="228600" indent="-228600">
              <a:buAutoNum type="arabicPeriod"/>
            </a:pPr>
            <a:r>
              <a:rPr lang="en-US" dirty="0"/>
              <a:t>Reach out to AAA – they are the University’s travel agent and also have access to the loaded discounts.  They will be able to book everything and it will be completely linked to your Concur profile when you use any other University travel payment methods (not Purchasing Cards)</a:t>
            </a:r>
          </a:p>
          <a:p>
            <a:pPr marL="228600" indent="-228600">
              <a:buAutoNum type="arabicPeriod"/>
            </a:pPr>
            <a:r>
              <a:rPr lang="en-US" dirty="0"/>
              <a:t>You can book directly with travel suppliers.  You will not have access to airfare discounts, but hotel and vehicle rental discounts are available when using direct booking links or discount codes on our employee discount page.</a:t>
            </a:r>
          </a:p>
          <a:p>
            <a:pPr marL="228600" indent="-228600">
              <a:buAutoNum type="arabicPeriod"/>
            </a:pPr>
            <a:endParaRPr lang="en-US" dirty="0"/>
          </a:p>
          <a:p>
            <a:pPr marL="0" indent="0">
              <a:buNone/>
            </a:pPr>
            <a:r>
              <a:rPr lang="en-US" dirty="0"/>
              <a:t>We encourage the use Concur or AAA as they are easier for our office or AAA to assist if something were to go wrong.  When booked outside of Purdue’s resources, especially if using a third-party discount company like Expedia, Travelocity, etc., are hands are typically tied in being able to assist in find resolutions.</a:t>
            </a:r>
          </a:p>
        </p:txBody>
      </p:sp>
      <p:sp>
        <p:nvSpPr>
          <p:cNvPr id="4" name="Slide Number Placeholder 3"/>
          <p:cNvSpPr>
            <a:spLocks noGrp="1"/>
          </p:cNvSpPr>
          <p:nvPr>
            <p:ph type="sldNum" sz="quarter" idx="10"/>
          </p:nvPr>
        </p:nvSpPr>
        <p:spPr/>
        <p:txBody>
          <a:bodyPr/>
          <a:lstStyle/>
          <a:p>
            <a:fld id="{D44B809E-E5DF-4543-990F-4AFC52797B4C}" type="slidenum">
              <a:rPr lang="en-US" smtClean="0"/>
              <a:t>6</a:t>
            </a:fld>
            <a:endParaRPr lang="en-US" dirty="0"/>
          </a:p>
        </p:txBody>
      </p:sp>
    </p:spTree>
    <p:extLst>
      <p:ext uri="{BB962C8B-B14F-4D97-AF65-F5344CB8AC3E}">
        <p14:creationId xmlns:p14="http://schemas.microsoft.com/office/powerpoint/2010/main" val="205825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Separating business and personal costs.</a:t>
            </a:r>
          </a:p>
          <a:p>
            <a:pPr marL="628650" lvl="1" indent="-171450">
              <a:buFont typeface="Arial" panose="020B0604020202020204" pitchFamily="34" charset="0"/>
              <a:buChar char="•"/>
            </a:pPr>
            <a:r>
              <a:rPr lang="en-US" dirty="0"/>
              <a:t>Cost comparisons are required if anything personal is ever added to travel.  We can do that cost comparison for you but it must be done at the time or close to the time of booking.  Reimbursement is capped if a cost comparison is not pulled prior to your travel.</a:t>
            </a:r>
          </a:p>
          <a:p>
            <a:pPr marL="1085850" lvl="2" indent="-171450">
              <a:buFont typeface="Arial" panose="020B0604020202020204" pitchFamily="34" charset="0"/>
              <a:buChar char="•"/>
            </a:pPr>
            <a:r>
              <a:rPr lang="en-US" dirty="0"/>
              <a:t>If booking with AAA, you will need to indicate that you have personal time included in your travel dates and would like them to run a cost comparison for only your business dates.</a:t>
            </a:r>
          </a:p>
          <a:p>
            <a:pPr marL="171450" indent="-171450">
              <a:buFont typeface="Arial" panose="020B0604020202020204" pitchFamily="34" charset="0"/>
              <a:buChar char="•"/>
            </a:pPr>
            <a:r>
              <a:rPr lang="en-US" dirty="0"/>
              <a:t>Insurance on rental vehicles should never be added unless you are renting internationally.  Use preferred vendors or Concur/AAA to avoid insurance additions, but if asked when traveling domestically, always decline.  Those expenses will result in personal charges for you.</a:t>
            </a:r>
          </a:p>
          <a:p>
            <a:pPr marL="171450" indent="-171450">
              <a:buFont typeface="Arial" panose="020B0604020202020204" pitchFamily="34" charset="0"/>
              <a:buChar char="•"/>
            </a:pPr>
            <a:r>
              <a:rPr lang="en-US" dirty="0"/>
              <a:t>All receipts must show confirmation of payment – this means a payment method and matching amount.  </a:t>
            </a:r>
          </a:p>
          <a:p>
            <a:pPr marL="628650" lvl="1" indent="-171450">
              <a:buFont typeface="Arial" panose="020B0604020202020204" pitchFamily="34" charset="0"/>
              <a:buChar char="•"/>
            </a:pPr>
            <a:r>
              <a:rPr lang="en-US" dirty="0"/>
              <a:t>Confirmations, quotes, estimates, </a:t>
            </a:r>
            <a:r>
              <a:rPr lang="en-US" dirty="0" err="1"/>
              <a:t>etc</a:t>
            </a:r>
            <a:r>
              <a:rPr lang="en-US" dirty="0"/>
              <a:t> are not confirmation of payment.  Review documentation requirements in regulations</a:t>
            </a:r>
          </a:p>
          <a:p>
            <a:pPr marL="171450" indent="-171450">
              <a:buFont typeface="Arial" panose="020B0604020202020204" pitchFamily="34" charset="0"/>
              <a:buChar char="•"/>
            </a:pPr>
            <a:r>
              <a:rPr lang="en-US" dirty="0"/>
              <a:t>Purdue uses federal and state Per Diem rates for meals.  Any meal or food purchased with a travel card will be marked personal within Concur and your “Fixed Meal Expense” will provide you reimbursement through the per diem rate.</a:t>
            </a:r>
          </a:p>
          <a:p>
            <a:pPr marL="171450" indent="-171450">
              <a:buFont typeface="Arial" panose="020B0604020202020204" pitchFamily="34" charset="0"/>
              <a:buChar char="•"/>
            </a:pPr>
            <a:r>
              <a:rPr lang="en-US" dirty="0"/>
              <a:t>The biggest issue we face in our center is delayed submission of expense reports.  We want to help travelers and are the stewards for the outstanding travel expenses on </a:t>
            </a:r>
            <a:r>
              <a:rPr lang="en-US" dirty="0" err="1"/>
              <a:t>tcards</a:t>
            </a:r>
            <a:r>
              <a:rPr lang="en-US" dirty="0"/>
              <a:t>.  All expenses should be submitted within 60 days from the last day of travel.  If 180 days pass without submission, travelers are no longer eligible for reimbursement and they could be responsible for travel card expenses with no receipt.  By allowing us to complete your expense reports once your travel is completed, you will not risk being personally responsible for any travel expenses.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Best solution is reviewing the regulations when preparing for your trips and registering for travel training.  These topics are discussed in that live training and questions can be answered in real time during the training.  If your questions aren’t answered after these steps, then we would love to help provide the answers!</a:t>
            </a:r>
          </a:p>
        </p:txBody>
      </p:sp>
      <p:sp>
        <p:nvSpPr>
          <p:cNvPr id="4" name="Slide Number Placeholder 3"/>
          <p:cNvSpPr>
            <a:spLocks noGrp="1"/>
          </p:cNvSpPr>
          <p:nvPr>
            <p:ph type="sldNum" sz="quarter" idx="10"/>
          </p:nvPr>
        </p:nvSpPr>
        <p:spPr/>
        <p:txBody>
          <a:bodyPr/>
          <a:lstStyle/>
          <a:p>
            <a:fld id="{D44B809E-E5DF-4543-990F-4AFC52797B4C}" type="slidenum">
              <a:rPr lang="en-US" smtClean="0"/>
              <a:t>7</a:t>
            </a:fld>
            <a:endParaRPr lang="en-US" dirty="0"/>
          </a:p>
        </p:txBody>
      </p:sp>
    </p:spTree>
    <p:extLst>
      <p:ext uri="{BB962C8B-B14F-4D97-AF65-F5344CB8AC3E}">
        <p14:creationId xmlns:p14="http://schemas.microsoft.com/office/powerpoint/2010/main" val="114388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Provide brief overview of the Travel website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how to locate Concur, how to login and brief overview of Concur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D44B809E-E5DF-4543-990F-4AFC52797B4C}" type="slidenum">
              <a:rPr lang="en-US" smtClean="0"/>
              <a:t>8</a:t>
            </a:fld>
            <a:endParaRPr lang="en-US" dirty="0"/>
          </a:p>
        </p:txBody>
      </p:sp>
    </p:spTree>
    <p:extLst>
      <p:ext uri="{BB962C8B-B14F-4D97-AF65-F5344CB8AC3E}">
        <p14:creationId xmlns:p14="http://schemas.microsoft.com/office/powerpoint/2010/main" val="247244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could take your entire class time and only touch on the details in one area of travel.  We understand how time-consuming looking through the regulations or creating your expense reports can be, so that is why our office came into existence.  We take the burden of knowing the intricacies, so you don’t have to.  </a:t>
            </a:r>
          </a:p>
        </p:txBody>
      </p:sp>
      <p:sp>
        <p:nvSpPr>
          <p:cNvPr id="4" name="Slide Number Placeholder 3"/>
          <p:cNvSpPr>
            <a:spLocks noGrp="1"/>
          </p:cNvSpPr>
          <p:nvPr>
            <p:ph type="sldNum" sz="quarter" idx="10"/>
          </p:nvPr>
        </p:nvSpPr>
        <p:spPr/>
        <p:txBody>
          <a:bodyPr/>
          <a:lstStyle/>
          <a:p>
            <a:fld id="{D44B809E-E5DF-4543-990F-4AFC52797B4C}" type="slidenum">
              <a:rPr lang="en-US" smtClean="0"/>
              <a:t>9</a:t>
            </a:fld>
            <a:endParaRPr lang="en-US" dirty="0"/>
          </a:p>
        </p:txBody>
      </p:sp>
    </p:spTree>
    <p:extLst>
      <p:ext uri="{BB962C8B-B14F-4D97-AF65-F5344CB8AC3E}">
        <p14:creationId xmlns:p14="http://schemas.microsoft.com/office/powerpoint/2010/main" val="2905481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9/13/2024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9/13/2024</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9/13/2024</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9/13/2024</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9/13/2024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9/13/2024</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9/13/2024</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9/13/2024</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purdue.edu/procurement/travel/regulations/index.php" TargetMode="External"/><Relationship Id="rId3" Type="http://schemas.openxmlformats.org/officeDocument/2006/relationships/hyperlink" Target="https://www.purdue.edu/procurement/travel/resources/index.php" TargetMode="External"/><Relationship Id="rId7" Type="http://schemas.openxmlformats.org/officeDocument/2006/relationships/hyperlink" Target="https://www.purdue.edu/procurement/travel/discounts/codes/index.php" TargetMode="External"/><Relationship Id="rId12" Type="http://schemas.openxmlformats.org/officeDocument/2006/relationships/hyperlink" Target="https://www.purdue.edu/policies/business-finance/iia3.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purdue.edu/procurement/travel/discounts/index.php" TargetMode="External"/><Relationship Id="rId11" Type="http://schemas.openxmlformats.org/officeDocument/2006/relationships/hyperlink" Target="https://purdue0.sharepoint.com/:w:/r/sites/Procure/training/Shared%20Documents/Cash%20Advance%20In%20Concur%20Travel%20and%20Expense.docx?d=w330e27c1290e4f7182c761bca06b0356&amp;csf=1&amp;web=1&amp;e=cosI0h" TargetMode="External"/><Relationship Id="rId5" Type="http://schemas.openxmlformats.org/officeDocument/2006/relationships/hyperlink" Target="https://www.purdue.edu/procurement/travel/resources/concur.php" TargetMode="External"/><Relationship Id="rId10" Type="http://schemas.openxmlformats.org/officeDocument/2006/relationships/hyperlink" Target="https://www.purdue.edu/procurement/card-services/travel-card.php" TargetMode="External"/><Relationship Id="rId4" Type="http://schemas.openxmlformats.org/officeDocument/2006/relationships/hyperlink" Target="https://www.purdue.edu/procurement/travel/resources/faqs.php" TargetMode="External"/><Relationship Id="rId9" Type="http://schemas.openxmlformats.org/officeDocument/2006/relationships/hyperlink" Target="https://www.purdue.edu/procurement/travel/booking-expenses/travel-provider.ph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urdue.ca1.qualtrics.com/jfe/form/SV_0likBCEj5gchgd8"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mailto:tcard@purdue.edu" TargetMode="External"/><Relationship Id="rId13" Type="http://schemas.openxmlformats.org/officeDocument/2006/relationships/hyperlink" Target="https://www.purdue.edu/procurement/travel/booking-expenses/travel-provider.php" TargetMode="External"/><Relationship Id="rId3" Type="http://schemas.openxmlformats.org/officeDocument/2006/relationships/hyperlink" Target="mailto:purduetravel@purdue.edu" TargetMode="External"/><Relationship Id="rId7" Type="http://schemas.openxmlformats.org/officeDocument/2006/relationships/hyperlink" Target="https://www.purdue.edu/procurement/training/index.php" TargetMode="External"/><Relationship Id="rId12" Type="http://schemas.openxmlformats.org/officeDocument/2006/relationships/hyperlink" Target="https://purdue.ca1.qualtrics.com/jfe/form/SV_8AekzkbIOdF5M4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pstraining@purdue.edu" TargetMode="External"/><Relationship Id="rId11" Type="http://schemas.openxmlformats.org/officeDocument/2006/relationships/hyperlink" Target="mailto:purduetravel@aca.aaa.com" TargetMode="External"/><Relationship Id="rId5" Type="http://schemas.openxmlformats.org/officeDocument/2006/relationships/hyperlink" Target="https://www.purdue.edu/procurement/travel/" TargetMode="External"/><Relationship Id="rId10" Type="http://schemas.openxmlformats.org/officeDocument/2006/relationships/hyperlink" Target="https://www.purdue.edu/procurement/card-services/index.php" TargetMode="External"/><Relationship Id="rId4" Type="http://schemas.openxmlformats.org/officeDocument/2006/relationships/hyperlink" Target="https://purdue.ca1.qualtrics.com/jfe/form/SV_cIym81HgtQRniyW" TargetMode="External"/><Relationship Id="rId9" Type="http://schemas.openxmlformats.org/officeDocument/2006/relationships/hyperlink" Target="mailto:pcard@purdue.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urdue.edu/procurement/travel/regulations/cash-advances.ph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purdue.edu/procurement/travel/discounts/index.php" TargetMode="External"/><Relationship Id="rId4" Type="http://schemas.openxmlformats.org/officeDocument/2006/relationships/hyperlink" Target="https://us2.concursolutions.com/home.a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purdue.ca1.qualtrics.com/jfe/form/SV_cIym81HgtQRniyW"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purdue.edu/procurement/travel/index.ph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one.purdue.edu/?login=true"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932131" y="2728330"/>
            <a:ext cx="7279738" cy="1846659"/>
          </a:xfrm>
        </p:spPr>
        <p:txBody>
          <a:bodyPr/>
          <a:lstStyle/>
          <a:p>
            <a:pPr algn="ctr">
              <a:lnSpc>
                <a:spcPct val="100000"/>
              </a:lnSpc>
            </a:pPr>
            <a:r>
              <a:rPr lang="en-US" i="0" dirty="0"/>
              <a:t>Purdue Travel Center Overview</a:t>
            </a:r>
            <a:endParaRPr lang="en-US" sz="4400"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965349" y="4797649"/>
            <a:ext cx="5322202" cy="1677382"/>
          </a:xfrm>
        </p:spPr>
        <p:txBody>
          <a:bodyPr/>
          <a:lstStyle/>
          <a:p>
            <a:r>
              <a:rPr lang="en-US" dirty="0">
                <a:latin typeface="Acumin Pro Semibold" panose="020B0604020202020204" charset="0"/>
              </a:rPr>
              <a:t>September 13, 2024</a:t>
            </a:r>
          </a:p>
          <a:p>
            <a:r>
              <a:rPr lang="en-US" dirty="0">
                <a:latin typeface="Acumin Pro Semibold" panose="020B0604020202020204" charset="0"/>
              </a:rPr>
              <a:t>MSE 690 Seminar</a:t>
            </a:r>
          </a:p>
          <a:p>
            <a:endParaRPr lang="en-US" dirty="0">
              <a:latin typeface="Acumin Pro Semibold" panose="020B0604020202020204" charset="0"/>
            </a:endParaRPr>
          </a:p>
          <a:p>
            <a:r>
              <a:rPr lang="en-US" sz="1800" i="1" dirty="0">
                <a:latin typeface="Acumin Pro Semibold" panose="020B0604020202020204" charset="0"/>
              </a:rPr>
              <a:t>Erin Barsteika</a:t>
            </a:r>
            <a:r>
              <a:rPr lang="en-US" sz="1600" i="1" dirty="0">
                <a:latin typeface="Acumin Pro Semibold" panose="020B0604020202020204" charset="0"/>
              </a:rPr>
              <a:t>, </a:t>
            </a:r>
            <a:r>
              <a:rPr lang="en-US" sz="1400" b="0" i="1" dirty="0">
                <a:latin typeface="+mn-lt"/>
              </a:rPr>
              <a:t>Travel Center Manager</a:t>
            </a:r>
            <a:endParaRPr lang="en-US" sz="1600" b="0" i="1" dirty="0">
              <a:latin typeface="+mn-lt"/>
            </a:endParaRP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9/13/2024</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7" name="Picture 6" descr="A small airplane on the ground&#10;&#10;Description automatically generated">
            <a:extLst>
              <a:ext uri="{FF2B5EF4-FFF2-40B4-BE49-F238E27FC236}">
                <a16:creationId xmlns:a16="http://schemas.microsoft.com/office/drawing/2014/main" id="{FF54E62E-8A42-55D0-A88D-973EFC2A5FE2}"/>
              </a:ext>
            </a:extLst>
          </p:cNvPr>
          <p:cNvPicPr>
            <a:picLocks noChangeAspect="1"/>
          </p:cNvPicPr>
          <p:nvPr/>
        </p:nvPicPr>
        <p:blipFill>
          <a:blip r:embed="rId3"/>
          <a:stretch>
            <a:fillRect/>
          </a:stretch>
        </p:blipFill>
        <p:spPr>
          <a:xfrm>
            <a:off x="1745794" y="242579"/>
            <a:ext cx="5652412" cy="2263091"/>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770021" y="331855"/>
            <a:ext cx="7459579" cy="498598"/>
          </a:xfrm>
        </p:spPr>
        <p:txBody>
          <a:bodyPr/>
          <a:lstStyle/>
          <a:p>
            <a:r>
              <a:rPr lang="en-US" dirty="0"/>
              <a:t>Resource </a:t>
            </a:r>
            <a:r>
              <a:rPr lang="en-US" dirty="0" err="1"/>
              <a:t>Quicklinks</a:t>
            </a: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9/13/2024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
        <p:nvSpPr>
          <p:cNvPr id="15" name="TextBox 14">
            <a:extLst>
              <a:ext uri="{FF2B5EF4-FFF2-40B4-BE49-F238E27FC236}">
                <a16:creationId xmlns:a16="http://schemas.microsoft.com/office/drawing/2014/main" id="{3DFFB469-FBFB-5369-8954-B98240936641}"/>
              </a:ext>
            </a:extLst>
          </p:cNvPr>
          <p:cNvSpPr txBox="1"/>
          <p:nvPr/>
        </p:nvSpPr>
        <p:spPr>
          <a:xfrm>
            <a:off x="563376" y="1074198"/>
            <a:ext cx="7666224" cy="526297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accent1"/>
                </a:solidFill>
                <a:hlinkClick r:id="rId3">
                  <a:extLst>
                    <a:ext uri="{A12FA001-AC4F-418D-AE19-62706E023703}">
                      <ahyp:hlinkClr xmlns:ahyp="http://schemas.microsoft.com/office/drawing/2018/hyperlinkcolor" val="tx"/>
                    </a:ext>
                  </a:extLst>
                </a:hlinkClick>
              </a:rPr>
              <a:t>Resources Overview</a:t>
            </a:r>
            <a:endParaRPr lang="en-US" sz="2000" dirty="0">
              <a:solidFill>
                <a:schemeClr val="accent1"/>
              </a:solidFill>
            </a:endParaRPr>
          </a:p>
          <a:p>
            <a:pPr marL="342900" indent="-342900">
              <a:spcAft>
                <a:spcPts val="1200"/>
              </a:spcAft>
              <a:buFont typeface="Arial" panose="020B0604020202020204" pitchFamily="34" charset="0"/>
              <a:buChar char="•"/>
            </a:pPr>
            <a:r>
              <a:rPr lang="en-US" sz="2000" dirty="0">
                <a:solidFill>
                  <a:schemeClr val="accent1"/>
                </a:solidFill>
                <a:hlinkClick r:id="rId4">
                  <a:extLst>
                    <a:ext uri="{A12FA001-AC4F-418D-AE19-62706E023703}">
                      <ahyp:hlinkClr xmlns:ahyp="http://schemas.microsoft.com/office/drawing/2018/hyperlinkcolor" val="tx"/>
                    </a:ext>
                  </a:extLst>
                </a:hlinkClick>
              </a:rPr>
              <a:t>Travel FAQs</a:t>
            </a:r>
            <a:endParaRPr lang="en-US" sz="2000" dirty="0">
              <a:solidFill>
                <a:schemeClr val="accent1"/>
              </a:solidFill>
            </a:endParaRPr>
          </a:p>
          <a:p>
            <a:pPr marL="342900" indent="-342900">
              <a:spcAft>
                <a:spcPts val="1200"/>
              </a:spcAft>
              <a:buFont typeface="Arial" panose="020B0604020202020204" pitchFamily="34" charset="0"/>
              <a:buChar char="•"/>
            </a:pPr>
            <a:r>
              <a:rPr lang="en-US" sz="2000" dirty="0">
                <a:solidFill>
                  <a:schemeClr val="accent1"/>
                </a:solidFill>
                <a:hlinkClick r:id="rId5">
                  <a:extLst>
                    <a:ext uri="{A12FA001-AC4F-418D-AE19-62706E023703}">
                      <ahyp:hlinkClr xmlns:ahyp="http://schemas.microsoft.com/office/drawing/2018/hyperlinkcolor" val="tx"/>
                    </a:ext>
                  </a:extLst>
                </a:hlinkClick>
              </a:rPr>
              <a:t>Training and QRGs</a:t>
            </a:r>
            <a:endParaRPr lang="en-US" sz="2000" dirty="0">
              <a:solidFill>
                <a:schemeClr val="accent1"/>
              </a:solidFill>
            </a:endParaRPr>
          </a:p>
          <a:p>
            <a:pPr marL="342900" indent="-342900">
              <a:spcAft>
                <a:spcPts val="1200"/>
              </a:spcAft>
              <a:buFont typeface="Arial" panose="020B0604020202020204" pitchFamily="34" charset="0"/>
              <a:buChar char="•"/>
            </a:pPr>
            <a:r>
              <a:rPr lang="en-US" sz="2000" dirty="0">
                <a:solidFill>
                  <a:schemeClr val="accent1"/>
                </a:solidFill>
                <a:hlinkClick r:id="rId6">
                  <a:extLst>
                    <a:ext uri="{A12FA001-AC4F-418D-AE19-62706E023703}">
                      <ahyp:hlinkClr xmlns:ahyp="http://schemas.microsoft.com/office/drawing/2018/hyperlinkcolor" val="tx"/>
                    </a:ext>
                  </a:extLst>
                </a:hlinkClick>
              </a:rPr>
              <a:t>Travel Discounts</a:t>
            </a:r>
            <a:endParaRPr lang="en-US" sz="2000" dirty="0">
              <a:solidFill>
                <a:schemeClr val="accent1"/>
              </a:solidFill>
            </a:endParaRPr>
          </a:p>
          <a:p>
            <a:pPr marL="800100" lvl="1" indent="-342900">
              <a:spcAft>
                <a:spcPts val="1200"/>
              </a:spcAft>
              <a:buFont typeface="Arial" panose="020B0604020202020204" pitchFamily="34" charset="0"/>
              <a:buChar char="•"/>
            </a:pPr>
            <a:r>
              <a:rPr lang="en-US" sz="1600" i="1" dirty="0">
                <a:solidFill>
                  <a:schemeClr val="accent1"/>
                </a:solidFill>
                <a:hlinkClick r:id="rId7">
                  <a:extLst>
                    <a:ext uri="{A12FA001-AC4F-418D-AE19-62706E023703}">
                      <ahyp:hlinkClr xmlns:ahyp="http://schemas.microsoft.com/office/drawing/2018/hyperlinkcolor" val="tx"/>
                    </a:ext>
                  </a:extLst>
                </a:hlinkClick>
              </a:rPr>
              <a:t>The Employee Discount Code Webpage </a:t>
            </a:r>
            <a:r>
              <a:rPr lang="en-US" sz="1600" i="1" dirty="0">
                <a:solidFill>
                  <a:schemeClr val="accent1"/>
                </a:solidFill>
              </a:rPr>
              <a:t>requires Purdue login credentials</a:t>
            </a:r>
          </a:p>
          <a:p>
            <a:pPr marL="342900" indent="-342900">
              <a:spcAft>
                <a:spcPts val="1200"/>
              </a:spcAft>
              <a:buFont typeface="Arial" panose="020B0604020202020204" pitchFamily="34" charset="0"/>
              <a:buChar char="•"/>
            </a:pPr>
            <a:r>
              <a:rPr lang="en-US" sz="2000" dirty="0">
                <a:solidFill>
                  <a:schemeClr val="accent1"/>
                </a:solidFill>
                <a:hlinkClick r:id="rId8">
                  <a:extLst>
                    <a:ext uri="{A12FA001-AC4F-418D-AE19-62706E023703}">
                      <ahyp:hlinkClr xmlns:ahyp="http://schemas.microsoft.com/office/drawing/2018/hyperlinkcolor" val="tx"/>
                    </a:ext>
                  </a:extLst>
                </a:hlinkClick>
              </a:rPr>
              <a:t>Travel Regulations</a:t>
            </a:r>
            <a:endParaRPr lang="en-US" sz="2000" dirty="0">
              <a:solidFill>
                <a:schemeClr val="accent1"/>
              </a:solidFill>
            </a:endParaRPr>
          </a:p>
          <a:p>
            <a:pPr marL="342900" indent="-342900">
              <a:spcAft>
                <a:spcPts val="1200"/>
              </a:spcAft>
              <a:buFont typeface="Arial" panose="020B0604020202020204" pitchFamily="34" charset="0"/>
              <a:buChar char="•"/>
            </a:pPr>
            <a:r>
              <a:rPr lang="en-US" sz="2000" dirty="0">
                <a:solidFill>
                  <a:schemeClr val="accent1"/>
                </a:solidFill>
                <a:hlinkClick r:id="rId9">
                  <a:extLst>
                    <a:ext uri="{A12FA001-AC4F-418D-AE19-62706E023703}">
                      <ahyp:hlinkClr xmlns:ahyp="http://schemas.microsoft.com/office/drawing/2018/hyperlinkcolor" val="tx"/>
                    </a:ext>
                  </a:extLst>
                </a:hlinkClick>
              </a:rPr>
              <a:t>AAA Corporate Travel</a:t>
            </a:r>
            <a:endParaRPr lang="en-US" sz="2000" dirty="0">
              <a:solidFill>
                <a:schemeClr val="accent1"/>
              </a:solidFill>
            </a:endParaRPr>
          </a:p>
          <a:p>
            <a:pPr marL="342900" indent="-342900">
              <a:spcAft>
                <a:spcPts val="1200"/>
              </a:spcAft>
              <a:buFont typeface="Arial" panose="020B0604020202020204" pitchFamily="34" charset="0"/>
              <a:buChar char="•"/>
            </a:pPr>
            <a:r>
              <a:rPr lang="en-US" sz="2000" dirty="0">
                <a:solidFill>
                  <a:schemeClr val="accent1"/>
                </a:solidFill>
                <a:hlinkClick r:id="rId10">
                  <a:extLst>
                    <a:ext uri="{A12FA001-AC4F-418D-AE19-62706E023703}">
                      <ahyp:hlinkClr xmlns:ahyp="http://schemas.microsoft.com/office/drawing/2018/hyperlinkcolor" val="tx"/>
                    </a:ext>
                  </a:extLst>
                </a:hlinkClick>
              </a:rPr>
              <a:t>Travel Cards</a:t>
            </a:r>
            <a:endParaRPr lang="en-US" sz="2000" dirty="0">
              <a:solidFill>
                <a:schemeClr val="accent1"/>
              </a:solidFill>
            </a:endParaRPr>
          </a:p>
          <a:p>
            <a:pPr marL="342900" indent="-342900">
              <a:spcAft>
                <a:spcPts val="1200"/>
              </a:spcAft>
              <a:buFont typeface="Arial" panose="020B0604020202020204" pitchFamily="34" charset="0"/>
              <a:buChar char="•"/>
            </a:pPr>
            <a:r>
              <a:rPr lang="en-US" sz="2000" dirty="0">
                <a:solidFill>
                  <a:schemeClr val="accent1"/>
                </a:solidFill>
                <a:hlinkClick r:id="rId11">
                  <a:extLst>
                    <a:ext uri="{A12FA001-AC4F-418D-AE19-62706E023703}">
                      <ahyp:hlinkClr xmlns:ahyp="http://schemas.microsoft.com/office/drawing/2018/hyperlinkcolor" val="tx"/>
                    </a:ext>
                  </a:extLst>
                </a:hlinkClick>
              </a:rPr>
              <a:t>Requesting a Cash Advance through Concur</a:t>
            </a:r>
            <a:endParaRPr lang="en-US" sz="2000" dirty="0">
              <a:solidFill>
                <a:schemeClr val="accent1"/>
              </a:solidFill>
            </a:endParaRPr>
          </a:p>
          <a:p>
            <a:pPr>
              <a:spcAft>
                <a:spcPts val="1200"/>
              </a:spcAft>
            </a:pPr>
            <a:r>
              <a:rPr lang="en-US" sz="1400" i="1" dirty="0">
                <a:solidFill>
                  <a:schemeClr val="accent1"/>
                </a:solidFill>
              </a:rPr>
              <a:t>Note: The information and resources provided are regarding employees traveling on </a:t>
            </a:r>
            <a:r>
              <a:rPr lang="en-US" sz="1400" i="1" dirty="0">
                <a:solidFill>
                  <a:schemeClr val="accent1"/>
                </a:solidFill>
                <a:hlinkClick r:id="rId12">
                  <a:extLst>
                    <a:ext uri="{A12FA001-AC4F-418D-AE19-62706E023703}">
                      <ahyp:hlinkClr xmlns:ahyp="http://schemas.microsoft.com/office/drawing/2018/hyperlinkcolor" val="tx"/>
                    </a:ext>
                  </a:extLst>
                </a:hlinkClick>
              </a:rPr>
              <a:t>official University Business</a:t>
            </a:r>
            <a:r>
              <a:rPr lang="en-US" sz="1400" i="1" dirty="0">
                <a:solidFill>
                  <a:schemeClr val="accent1"/>
                </a:solidFill>
              </a:rPr>
              <a:t>.  If traveling in your capacity as a student and not as an employee, you will need to work with your business office regarding booking and expensing travel.</a:t>
            </a:r>
          </a:p>
          <a:p>
            <a:pPr marL="342900" indent="-342900">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95139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a:xfrm>
            <a:off x="1821551" y="4375006"/>
            <a:ext cx="5500897" cy="854080"/>
          </a:xfrm>
        </p:spPr>
        <p:txBody>
          <a:bodyPr/>
          <a:lstStyle/>
          <a:p>
            <a:pPr algn="ctr"/>
            <a:r>
              <a:rPr lang="en-US" dirty="0">
                <a:solidFill>
                  <a:schemeClr val="accent6"/>
                </a:solidFill>
              </a:rPr>
              <a:t>Questions?</a:t>
            </a:r>
          </a:p>
        </p:txBody>
      </p:sp>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9/13/2024</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
        <p:nvSpPr>
          <p:cNvPr id="11" name="TextBox 10">
            <a:extLst>
              <a:ext uri="{FF2B5EF4-FFF2-40B4-BE49-F238E27FC236}">
                <a16:creationId xmlns:a16="http://schemas.microsoft.com/office/drawing/2014/main" id="{9AFB71BD-B0FB-63CC-460C-C8121E92DD44}"/>
              </a:ext>
            </a:extLst>
          </p:cNvPr>
          <p:cNvSpPr txBox="1"/>
          <p:nvPr/>
        </p:nvSpPr>
        <p:spPr>
          <a:xfrm>
            <a:off x="1822632" y="1145390"/>
            <a:ext cx="5499816" cy="2308324"/>
          </a:xfrm>
          <a:prstGeom prst="rect">
            <a:avLst/>
          </a:prstGeom>
          <a:noFill/>
        </p:spPr>
        <p:txBody>
          <a:bodyPr wrap="square" rtlCol="0">
            <a:spAutoFit/>
          </a:bodyPr>
          <a:lstStyle/>
          <a:p>
            <a:pPr algn="ctr"/>
            <a:r>
              <a:rPr lang="en-US" sz="3200" dirty="0">
                <a:solidFill>
                  <a:schemeClr val="accent6"/>
                </a:solidFill>
                <a:latin typeface="Acumin Pro Semibold" panose="020B0604020202020204" charset="0"/>
              </a:rPr>
              <a:t>Thank you!</a:t>
            </a:r>
          </a:p>
          <a:p>
            <a:pPr algn="ctr"/>
            <a:endParaRPr lang="en-US" sz="3200" dirty="0">
              <a:solidFill>
                <a:schemeClr val="accent6"/>
              </a:solidFill>
              <a:latin typeface="Acumin Pro Semibold" panose="020B0604020202020204" charset="0"/>
            </a:endParaRPr>
          </a:p>
          <a:p>
            <a:pPr algn="ctr"/>
            <a:r>
              <a:rPr lang="en-US" sz="1600" dirty="0">
                <a:solidFill>
                  <a:schemeClr val="accent6"/>
                </a:solidFill>
                <a:latin typeface="Acumin Pro Semibold" panose="020B0604020202020204" charset="0"/>
              </a:rPr>
              <a:t>For any past, current or future experience with the Purdue Travel Center, please tell us how we are doing!</a:t>
            </a:r>
          </a:p>
          <a:p>
            <a:pPr algn="ctr"/>
            <a:endParaRPr lang="en-US" sz="1600" dirty="0">
              <a:solidFill>
                <a:schemeClr val="accent6"/>
              </a:solidFill>
              <a:latin typeface="Acumin Pro Semibold" panose="020B0604020202020204" charset="0"/>
            </a:endParaRPr>
          </a:p>
          <a:p>
            <a:pPr algn="ctr"/>
            <a:endParaRPr lang="en-US" sz="1600" dirty="0">
              <a:solidFill>
                <a:schemeClr val="accent6"/>
              </a:solidFill>
              <a:latin typeface="Acumin Pro Semibold" panose="020B0604020202020204" charset="0"/>
            </a:endParaRPr>
          </a:p>
          <a:p>
            <a:pPr algn="ctr"/>
            <a:r>
              <a:rPr lang="en-US" sz="1600" dirty="0">
                <a:solidFill>
                  <a:schemeClr val="accent6"/>
                </a:solidFill>
                <a:latin typeface="Acumin Pro Semibold" panose="020B0604020202020204" charset="0"/>
                <a:hlinkClick r:id="rId3">
                  <a:extLst>
                    <a:ext uri="{A12FA001-AC4F-418D-AE19-62706E023703}">
                      <ahyp:hlinkClr xmlns:ahyp="http://schemas.microsoft.com/office/drawing/2018/hyperlinkcolor" val="tx"/>
                    </a:ext>
                  </a:extLst>
                </a:hlinkClick>
              </a:rPr>
              <a:t>Purdue Travel Customer Service Survey</a:t>
            </a:r>
            <a:endParaRPr lang="en-US" sz="1600" dirty="0">
              <a:solidFill>
                <a:schemeClr val="accent6"/>
              </a:solidFill>
              <a:latin typeface="Acumin Pro Semibold" panose="020B0604020202020204" charset="0"/>
            </a:endParaRPr>
          </a:p>
        </p:txBody>
      </p:sp>
    </p:spTree>
    <p:extLst>
      <p:ext uri="{BB962C8B-B14F-4D97-AF65-F5344CB8AC3E}">
        <p14:creationId xmlns:p14="http://schemas.microsoft.com/office/powerpoint/2010/main" val="688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214" y="442674"/>
            <a:ext cx="6925732" cy="498598"/>
          </a:xfrm>
        </p:spPr>
        <p:txBody>
          <a:bodyPr/>
          <a:lstStyle/>
          <a:p>
            <a:r>
              <a:rPr lang="en-US" dirty="0"/>
              <a:t>Contacts &amp; Partner Areas</a:t>
            </a:r>
          </a:p>
        </p:txBody>
      </p:sp>
      <p:sp>
        <p:nvSpPr>
          <p:cNvPr id="3" name="Subtitle 2"/>
          <p:cNvSpPr>
            <a:spLocks noGrp="1"/>
          </p:cNvSpPr>
          <p:nvPr>
            <p:ph type="subTitle" idx="1"/>
          </p:nvPr>
        </p:nvSpPr>
        <p:spPr>
          <a:xfrm>
            <a:off x="399241" y="1164318"/>
            <a:ext cx="2331433" cy="338554"/>
          </a:xfrm>
        </p:spPr>
        <p:txBody>
          <a:bodyPr/>
          <a:lstStyle/>
          <a:p>
            <a:r>
              <a:rPr lang="en-US" dirty="0"/>
              <a:t>Travel Center:</a:t>
            </a:r>
          </a:p>
        </p:txBody>
      </p:sp>
      <p:sp>
        <p:nvSpPr>
          <p:cNvPr id="4" name="Text Placeholder 3"/>
          <p:cNvSpPr>
            <a:spLocks noGrp="1"/>
          </p:cNvSpPr>
          <p:nvPr>
            <p:ph type="body" sz="quarter" idx="14"/>
          </p:nvPr>
        </p:nvSpPr>
        <p:spPr>
          <a:xfrm>
            <a:off x="381026" y="1655377"/>
            <a:ext cx="3984869" cy="1922245"/>
          </a:xfrm>
        </p:spPr>
        <p:txBody>
          <a:bodyPr>
            <a:normAutofit fontScale="92500" lnSpcReduction="20000"/>
          </a:bodyPr>
          <a:lstStyle/>
          <a:p>
            <a:pPr marL="228600" lvl="1" indent="0">
              <a:buNone/>
            </a:pPr>
            <a:r>
              <a:rPr lang="en-US" dirty="0">
                <a:solidFill>
                  <a:schemeClr val="accent1"/>
                </a:solidFill>
              </a:rPr>
              <a:t>Email: </a:t>
            </a:r>
            <a:r>
              <a:rPr lang="en-US" dirty="0">
                <a:solidFill>
                  <a:schemeClr val="accent1"/>
                </a:solidFill>
                <a:hlinkClick r:id="rId3">
                  <a:extLst>
                    <a:ext uri="{A12FA001-AC4F-418D-AE19-62706E023703}">
                      <ahyp:hlinkClr xmlns:ahyp="http://schemas.microsoft.com/office/drawing/2018/hyperlinkcolor" val="tx"/>
                    </a:ext>
                  </a:extLst>
                </a:hlinkClick>
              </a:rPr>
              <a:t>purduetravel@purdue.edu</a:t>
            </a:r>
            <a:endParaRPr lang="en-US" dirty="0">
              <a:solidFill>
                <a:schemeClr val="accent1"/>
              </a:solidFill>
            </a:endParaRPr>
          </a:p>
          <a:p>
            <a:pPr marL="228600" lvl="1" indent="0">
              <a:buNone/>
            </a:pPr>
            <a:r>
              <a:rPr lang="en-US" dirty="0">
                <a:solidFill>
                  <a:schemeClr val="accent1"/>
                </a:solidFill>
              </a:rPr>
              <a:t>Ph: 765-494-7354</a:t>
            </a:r>
          </a:p>
          <a:p>
            <a:pPr lvl="2"/>
            <a:r>
              <a:rPr lang="en-US" dirty="0">
                <a:solidFill>
                  <a:schemeClr val="accent1"/>
                </a:solidFill>
              </a:rPr>
              <a:t>Available: 8am-12pm &amp; 1pm-5pm, M-F</a:t>
            </a:r>
          </a:p>
          <a:p>
            <a:pPr lvl="2"/>
            <a:r>
              <a:rPr lang="en-US" dirty="0">
                <a:solidFill>
                  <a:schemeClr val="accent1"/>
                </a:solidFill>
              </a:rPr>
              <a:t>We follow all University holidays for closures</a:t>
            </a:r>
          </a:p>
          <a:p>
            <a:pPr marL="228600" lvl="1" indent="0">
              <a:buNone/>
            </a:pPr>
            <a:r>
              <a:rPr lang="en-US" dirty="0">
                <a:solidFill>
                  <a:schemeClr val="accent1"/>
                </a:solidFill>
                <a:hlinkClick r:id="rId4">
                  <a:extLst>
                    <a:ext uri="{A12FA001-AC4F-418D-AE19-62706E023703}">
                      <ahyp:hlinkClr xmlns:ahyp="http://schemas.microsoft.com/office/drawing/2018/hyperlinkcolor" val="tx"/>
                    </a:ext>
                  </a:extLst>
                </a:hlinkClick>
              </a:rPr>
              <a:t>Expense Submission Form</a:t>
            </a:r>
            <a:endParaRPr lang="en-US" dirty="0">
              <a:solidFill>
                <a:schemeClr val="accent1"/>
              </a:solidFill>
            </a:endParaRPr>
          </a:p>
          <a:p>
            <a:pPr marL="228600" lvl="1" indent="0">
              <a:buNone/>
            </a:pPr>
            <a:r>
              <a:rPr lang="en-US" dirty="0">
                <a:solidFill>
                  <a:schemeClr val="accent1"/>
                </a:solidFill>
              </a:rPr>
              <a:t>Website: </a:t>
            </a:r>
            <a:r>
              <a:rPr lang="en-US" dirty="0">
                <a:solidFill>
                  <a:schemeClr val="accent1"/>
                </a:solidFill>
                <a:hlinkClick r:id="rId5">
                  <a:extLst>
                    <a:ext uri="{A12FA001-AC4F-418D-AE19-62706E023703}">
                      <ahyp:hlinkClr xmlns:ahyp="http://schemas.microsoft.com/office/drawing/2018/hyperlinkcolor" val="tx"/>
                    </a:ext>
                  </a:extLst>
                </a:hlinkClick>
              </a:rPr>
              <a:t>Purdue Travel Center</a:t>
            </a:r>
            <a:endParaRPr lang="en-US" dirty="0">
              <a:solidFill>
                <a:schemeClr val="accent1"/>
              </a:solidFill>
            </a:endParaRPr>
          </a:p>
          <a:p>
            <a:pPr marL="228600" lvl="1" indent="0">
              <a:buNone/>
            </a:pPr>
            <a:endParaRPr lang="en-US" dirty="0"/>
          </a:p>
          <a:p>
            <a:pPr marL="228600" lvl="1" indent="0">
              <a:buNone/>
            </a:pPr>
            <a:endParaRPr lang="en-US" dirty="0"/>
          </a:p>
          <a:p>
            <a:pPr marL="228600" lvl="1" indent="0">
              <a:buNone/>
            </a:pPr>
            <a:endParaRPr lang="en-US" dirty="0"/>
          </a:p>
          <a:p>
            <a:pPr lvl="1"/>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2</a:t>
            </a:fld>
            <a:endParaRPr lang="en-US" dirty="0"/>
          </a:p>
        </p:txBody>
      </p:sp>
      <p:sp>
        <p:nvSpPr>
          <p:cNvPr id="5" name="Subtitle 2">
            <a:extLst>
              <a:ext uri="{FF2B5EF4-FFF2-40B4-BE49-F238E27FC236}">
                <a16:creationId xmlns:a16="http://schemas.microsoft.com/office/drawing/2014/main" id="{CFCC3123-DEE9-1C4A-1F83-6BF40D45A980}"/>
              </a:ext>
            </a:extLst>
          </p:cNvPr>
          <p:cNvSpPr txBox="1">
            <a:spLocks/>
          </p:cNvSpPr>
          <p:nvPr/>
        </p:nvSpPr>
        <p:spPr>
          <a:xfrm>
            <a:off x="4518295" y="4142199"/>
            <a:ext cx="4800982"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Training:</a:t>
            </a:r>
          </a:p>
        </p:txBody>
      </p:sp>
      <p:sp>
        <p:nvSpPr>
          <p:cNvPr id="9" name="Text Placeholder 3">
            <a:extLst>
              <a:ext uri="{FF2B5EF4-FFF2-40B4-BE49-F238E27FC236}">
                <a16:creationId xmlns:a16="http://schemas.microsoft.com/office/drawing/2014/main" id="{158D9CF3-D238-C7E3-D752-0C517420E04C}"/>
              </a:ext>
            </a:extLst>
          </p:cNvPr>
          <p:cNvSpPr txBox="1">
            <a:spLocks/>
          </p:cNvSpPr>
          <p:nvPr/>
        </p:nvSpPr>
        <p:spPr>
          <a:xfrm>
            <a:off x="4433388" y="4625180"/>
            <a:ext cx="3984869" cy="1246349"/>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Font typeface="Arial" panose="020B0604020202020204" pitchFamily="34" charset="0"/>
              <a:buNone/>
            </a:pPr>
            <a:r>
              <a:rPr lang="en-US" dirty="0">
                <a:solidFill>
                  <a:schemeClr val="accent1"/>
                </a:solidFill>
              </a:rPr>
              <a:t>Email: </a:t>
            </a:r>
            <a:r>
              <a:rPr lang="en-US" dirty="0">
                <a:solidFill>
                  <a:schemeClr val="accent1"/>
                </a:solidFill>
                <a:hlinkClick r:id="rId6">
                  <a:extLst>
                    <a:ext uri="{A12FA001-AC4F-418D-AE19-62706E023703}">
                      <ahyp:hlinkClr xmlns:ahyp="http://schemas.microsoft.com/office/drawing/2018/hyperlinkcolor" val="tx"/>
                    </a:ext>
                  </a:extLst>
                </a:hlinkClick>
              </a:rPr>
              <a:t>pstraining@purdue.edu</a:t>
            </a:r>
            <a:endParaRPr lang="en-US" dirty="0">
              <a:solidFill>
                <a:schemeClr val="accent1"/>
              </a:solidFill>
            </a:endParaRPr>
          </a:p>
          <a:p>
            <a:pPr marL="228600" lvl="1" indent="0">
              <a:buFont typeface="Arial" panose="020B0604020202020204" pitchFamily="34" charset="0"/>
              <a:buNone/>
            </a:pPr>
            <a:r>
              <a:rPr lang="en-US" dirty="0">
                <a:solidFill>
                  <a:schemeClr val="accent1"/>
                </a:solidFill>
              </a:rPr>
              <a:t>Website: </a:t>
            </a:r>
            <a:r>
              <a:rPr lang="en-US" dirty="0">
                <a:solidFill>
                  <a:schemeClr val="accent1"/>
                </a:solidFill>
                <a:hlinkClick r:id="rId7">
                  <a:extLst>
                    <a:ext uri="{A12FA001-AC4F-418D-AE19-62706E023703}">
                      <ahyp:hlinkClr xmlns:ahyp="http://schemas.microsoft.com/office/drawing/2018/hyperlinkcolor" val="tx"/>
                    </a:ext>
                  </a:extLst>
                </a:hlinkClick>
              </a:rPr>
              <a:t>Procurement and Travel Training</a:t>
            </a:r>
            <a:endParaRPr lang="en-US" dirty="0">
              <a:solidFill>
                <a:schemeClr val="accent1"/>
              </a:solidFill>
            </a:endParaRPr>
          </a:p>
          <a:p>
            <a:pPr marL="228600" lvl="1" indent="0">
              <a:buFont typeface="Arial" panose="020B0604020202020204" pitchFamily="34" charset="0"/>
              <a:buNone/>
            </a:pPr>
            <a:endParaRPr lang="en-US" dirty="0"/>
          </a:p>
          <a:p>
            <a:pPr marL="228600" lvl="1" indent="0">
              <a:buFont typeface="Arial" panose="020B0604020202020204" pitchFamily="34" charset="0"/>
              <a:buNone/>
            </a:pPr>
            <a:endParaRPr lang="en-US" dirty="0"/>
          </a:p>
          <a:p>
            <a:pPr lvl="1"/>
            <a:endParaRPr lang="en-US" dirty="0"/>
          </a:p>
        </p:txBody>
      </p:sp>
      <p:sp>
        <p:nvSpPr>
          <p:cNvPr id="10" name="Subtitle 2">
            <a:extLst>
              <a:ext uri="{FF2B5EF4-FFF2-40B4-BE49-F238E27FC236}">
                <a16:creationId xmlns:a16="http://schemas.microsoft.com/office/drawing/2014/main" id="{332DC5D5-3EF3-CC05-44BB-84A44BBD98F9}"/>
              </a:ext>
            </a:extLst>
          </p:cNvPr>
          <p:cNvSpPr txBox="1">
            <a:spLocks/>
          </p:cNvSpPr>
          <p:nvPr/>
        </p:nvSpPr>
        <p:spPr>
          <a:xfrm>
            <a:off x="381026" y="3976875"/>
            <a:ext cx="4800982"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Card Services:</a:t>
            </a:r>
          </a:p>
        </p:txBody>
      </p:sp>
      <p:sp>
        <p:nvSpPr>
          <p:cNvPr id="11" name="Text Placeholder 3">
            <a:extLst>
              <a:ext uri="{FF2B5EF4-FFF2-40B4-BE49-F238E27FC236}">
                <a16:creationId xmlns:a16="http://schemas.microsoft.com/office/drawing/2014/main" id="{B48DDF06-DA71-7571-DA78-CAF25FE30D80}"/>
              </a:ext>
            </a:extLst>
          </p:cNvPr>
          <p:cNvSpPr txBox="1">
            <a:spLocks/>
          </p:cNvSpPr>
          <p:nvPr/>
        </p:nvSpPr>
        <p:spPr>
          <a:xfrm>
            <a:off x="381026" y="4380057"/>
            <a:ext cx="4190917" cy="1832832"/>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Font typeface="Arial" panose="020B0604020202020204" pitchFamily="34" charset="0"/>
              <a:buNone/>
            </a:pPr>
            <a:r>
              <a:rPr lang="en-US" dirty="0">
                <a:solidFill>
                  <a:schemeClr val="accent1"/>
                </a:solidFill>
              </a:rPr>
              <a:t>Email: </a:t>
            </a:r>
          </a:p>
          <a:p>
            <a:pPr lvl="2"/>
            <a:r>
              <a:rPr lang="en-US" dirty="0">
                <a:solidFill>
                  <a:schemeClr val="accent1"/>
                </a:solidFill>
              </a:rPr>
              <a:t>Travel Cards: </a:t>
            </a:r>
            <a:r>
              <a:rPr lang="en-US" dirty="0">
                <a:solidFill>
                  <a:schemeClr val="accent1"/>
                </a:solidFill>
                <a:hlinkClick r:id="rId8">
                  <a:extLst>
                    <a:ext uri="{A12FA001-AC4F-418D-AE19-62706E023703}">
                      <ahyp:hlinkClr xmlns:ahyp="http://schemas.microsoft.com/office/drawing/2018/hyperlinkcolor" val="tx"/>
                    </a:ext>
                  </a:extLst>
                </a:hlinkClick>
              </a:rPr>
              <a:t>tcard@purdue.edu</a:t>
            </a:r>
            <a:endParaRPr lang="en-US" dirty="0">
              <a:solidFill>
                <a:schemeClr val="accent1"/>
              </a:solidFill>
            </a:endParaRPr>
          </a:p>
          <a:p>
            <a:pPr lvl="2"/>
            <a:r>
              <a:rPr lang="en-US" dirty="0">
                <a:solidFill>
                  <a:schemeClr val="accent1"/>
                </a:solidFill>
              </a:rPr>
              <a:t>Purchasing Cards: </a:t>
            </a:r>
            <a:r>
              <a:rPr lang="en-US" dirty="0">
                <a:solidFill>
                  <a:schemeClr val="accent1"/>
                </a:solidFill>
                <a:hlinkClick r:id="rId9">
                  <a:extLst>
                    <a:ext uri="{A12FA001-AC4F-418D-AE19-62706E023703}">
                      <ahyp:hlinkClr xmlns:ahyp="http://schemas.microsoft.com/office/drawing/2018/hyperlinkcolor" val="tx"/>
                    </a:ext>
                  </a:extLst>
                </a:hlinkClick>
              </a:rPr>
              <a:t>pcard@purdue.edu</a:t>
            </a:r>
            <a:endParaRPr lang="en-US" dirty="0">
              <a:solidFill>
                <a:schemeClr val="accent1"/>
              </a:solidFill>
            </a:endParaRPr>
          </a:p>
          <a:p>
            <a:pPr marL="228600" lvl="1" indent="0">
              <a:buFont typeface="Arial" panose="020B0604020202020204" pitchFamily="34" charset="0"/>
              <a:buNone/>
            </a:pPr>
            <a:r>
              <a:rPr lang="en-US" dirty="0">
                <a:solidFill>
                  <a:schemeClr val="accent1"/>
                </a:solidFill>
              </a:rPr>
              <a:t>Website: </a:t>
            </a:r>
            <a:r>
              <a:rPr lang="en-US" dirty="0">
                <a:solidFill>
                  <a:schemeClr val="accent1"/>
                </a:solidFill>
                <a:hlinkClick r:id="rId10">
                  <a:extLst>
                    <a:ext uri="{A12FA001-AC4F-418D-AE19-62706E023703}">
                      <ahyp:hlinkClr xmlns:ahyp="http://schemas.microsoft.com/office/drawing/2018/hyperlinkcolor" val="tx"/>
                    </a:ext>
                  </a:extLst>
                </a:hlinkClick>
              </a:rPr>
              <a:t>Procurement Card Services</a:t>
            </a:r>
            <a:endParaRPr lang="en-US" dirty="0">
              <a:solidFill>
                <a:schemeClr val="accent1"/>
              </a:solidFill>
            </a:endParaRPr>
          </a:p>
          <a:p>
            <a:pPr marL="228600" lvl="1" indent="0">
              <a:buFont typeface="Arial" panose="020B0604020202020204" pitchFamily="34" charset="0"/>
              <a:buNone/>
            </a:pPr>
            <a:endParaRPr lang="en-US" dirty="0"/>
          </a:p>
          <a:p>
            <a:pPr marL="228600" lvl="1" indent="0">
              <a:buFont typeface="Arial" panose="020B0604020202020204" pitchFamily="34" charset="0"/>
              <a:buNone/>
            </a:pPr>
            <a:endParaRPr lang="en-US" dirty="0"/>
          </a:p>
          <a:p>
            <a:pPr lvl="1"/>
            <a:endParaRPr lang="en-US" dirty="0"/>
          </a:p>
        </p:txBody>
      </p:sp>
      <p:sp>
        <p:nvSpPr>
          <p:cNvPr id="12" name="Subtitle 2">
            <a:extLst>
              <a:ext uri="{FF2B5EF4-FFF2-40B4-BE49-F238E27FC236}">
                <a16:creationId xmlns:a16="http://schemas.microsoft.com/office/drawing/2014/main" id="{698662A1-100A-3FE8-C69E-A6E96EED9391}"/>
              </a:ext>
            </a:extLst>
          </p:cNvPr>
          <p:cNvSpPr txBox="1">
            <a:spLocks/>
          </p:cNvSpPr>
          <p:nvPr/>
        </p:nvSpPr>
        <p:spPr>
          <a:xfrm>
            <a:off x="4571943" y="1164318"/>
            <a:ext cx="3707761"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AAA Corporate Travel:</a:t>
            </a:r>
          </a:p>
        </p:txBody>
      </p:sp>
      <p:sp>
        <p:nvSpPr>
          <p:cNvPr id="13" name="Text Placeholder 3">
            <a:extLst>
              <a:ext uri="{FF2B5EF4-FFF2-40B4-BE49-F238E27FC236}">
                <a16:creationId xmlns:a16="http://schemas.microsoft.com/office/drawing/2014/main" id="{9FC72D13-4606-187E-4D00-46289F6D93AE}"/>
              </a:ext>
            </a:extLst>
          </p:cNvPr>
          <p:cNvSpPr txBox="1">
            <a:spLocks/>
          </p:cNvSpPr>
          <p:nvPr/>
        </p:nvSpPr>
        <p:spPr>
          <a:xfrm>
            <a:off x="4459064" y="1550728"/>
            <a:ext cx="4137190" cy="2998606"/>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None/>
            </a:pPr>
            <a:r>
              <a:rPr lang="en-US" dirty="0">
                <a:solidFill>
                  <a:schemeClr val="accent1"/>
                </a:solidFill>
              </a:rPr>
              <a:t>Reservations: </a:t>
            </a:r>
          </a:p>
          <a:p>
            <a:pPr marL="45720" indent="0">
              <a:buNone/>
            </a:pPr>
            <a:r>
              <a:rPr lang="en-US" dirty="0">
                <a:solidFill>
                  <a:schemeClr val="accent1"/>
                </a:solidFill>
              </a:rPr>
              <a:t>	</a:t>
            </a:r>
            <a:r>
              <a:rPr lang="en-US" sz="1500" dirty="0">
                <a:solidFill>
                  <a:schemeClr val="accent1"/>
                </a:solidFill>
              </a:rPr>
              <a:t>Ph: 877-379-0299</a:t>
            </a:r>
          </a:p>
          <a:p>
            <a:pPr marL="45720" indent="0">
              <a:buNone/>
            </a:pPr>
            <a:r>
              <a:rPr lang="en-US" sz="1500" dirty="0">
                <a:solidFill>
                  <a:schemeClr val="accent1"/>
                </a:solidFill>
              </a:rPr>
              <a:t>	Email: </a:t>
            </a:r>
            <a:r>
              <a:rPr lang="en-US" sz="1500" dirty="0">
                <a:solidFill>
                  <a:schemeClr val="accent1"/>
                </a:solidFill>
                <a:hlinkClick r:id="rId11">
                  <a:extLst>
                    <a:ext uri="{A12FA001-AC4F-418D-AE19-62706E023703}">
                      <ahyp:hlinkClr xmlns:ahyp="http://schemas.microsoft.com/office/drawing/2018/hyperlinkcolor" val="tx"/>
                    </a:ext>
                  </a:extLst>
                </a:hlinkClick>
              </a:rPr>
              <a:t>purduetravel@aca.aaa.com </a:t>
            </a:r>
            <a:endParaRPr lang="en-US" sz="1500" dirty="0">
              <a:solidFill>
                <a:schemeClr val="accent1"/>
              </a:solidFill>
            </a:endParaRPr>
          </a:p>
          <a:p>
            <a:pPr marL="228600" lvl="1" indent="0">
              <a:buFont typeface="Arial" panose="020B0604020202020204" pitchFamily="34" charset="0"/>
              <a:buNone/>
            </a:pPr>
            <a:r>
              <a:rPr lang="en-US" dirty="0">
                <a:solidFill>
                  <a:schemeClr val="accent1"/>
                </a:solidFill>
              </a:rPr>
              <a:t>Booking travel beyond 72 hours:</a:t>
            </a:r>
          </a:p>
          <a:p>
            <a:pPr marL="45720" indent="0">
              <a:buNone/>
            </a:pPr>
            <a:r>
              <a:rPr lang="en-US" dirty="0">
                <a:solidFill>
                  <a:schemeClr val="accent1"/>
                </a:solidFill>
              </a:rPr>
              <a:t>	</a:t>
            </a:r>
            <a:r>
              <a:rPr lang="en-US" sz="1500" dirty="0">
                <a:solidFill>
                  <a:schemeClr val="accent1"/>
                </a:solidFill>
                <a:hlinkClick r:id="rId12">
                  <a:extLst>
                    <a:ext uri="{A12FA001-AC4F-418D-AE19-62706E023703}">
                      <ahyp:hlinkClr xmlns:ahyp="http://schemas.microsoft.com/office/drawing/2018/hyperlinkcolor" val="tx"/>
                    </a:ext>
                  </a:extLst>
                </a:hlinkClick>
              </a:rPr>
              <a:t>Purdue University Travel Reservation Form</a:t>
            </a:r>
            <a:endParaRPr lang="en-US" dirty="0">
              <a:solidFill>
                <a:schemeClr val="accent1"/>
              </a:solidFill>
            </a:endParaRPr>
          </a:p>
          <a:p>
            <a:pPr marL="228600" lvl="1" indent="0">
              <a:buNone/>
            </a:pPr>
            <a:r>
              <a:rPr lang="en-US" dirty="0">
                <a:solidFill>
                  <a:schemeClr val="accent1"/>
                </a:solidFill>
              </a:rPr>
              <a:t>Online Support </a:t>
            </a:r>
            <a:r>
              <a:rPr lang="en-US" sz="1200" i="1" dirty="0">
                <a:solidFill>
                  <a:schemeClr val="accent1"/>
                </a:solidFill>
              </a:rPr>
              <a:t>(issues with flights and hotels):</a:t>
            </a:r>
          </a:p>
          <a:p>
            <a:pPr marL="45720" indent="0">
              <a:buNone/>
            </a:pPr>
            <a:r>
              <a:rPr lang="en-US" sz="1400" i="1" dirty="0">
                <a:solidFill>
                  <a:schemeClr val="accent1"/>
                </a:solidFill>
              </a:rPr>
              <a:t>	</a:t>
            </a:r>
            <a:r>
              <a:rPr lang="en-US" sz="1500" dirty="0">
                <a:solidFill>
                  <a:schemeClr val="accent1"/>
                </a:solidFill>
              </a:rPr>
              <a:t>Ph: 877-463-0543</a:t>
            </a:r>
          </a:p>
          <a:p>
            <a:pPr marL="228600" lvl="1" indent="0">
              <a:buFont typeface="Arial" panose="020B0604020202020204" pitchFamily="34" charset="0"/>
              <a:buNone/>
            </a:pPr>
            <a:r>
              <a:rPr lang="en-US" dirty="0">
                <a:solidFill>
                  <a:schemeClr val="accent1"/>
                </a:solidFill>
              </a:rPr>
              <a:t>Website: </a:t>
            </a:r>
            <a:r>
              <a:rPr lang="en-US" dirty="0">
                <a:solidFill>
                  <a:schemeClr val="accent1"/>
                </a:solidFill>
                <a:hlinkClick r:id="rId13">
                  <a:extLst>
                    <a:ext uri="{A12FA001-AC4F-418D-AE19-62706E023703}">
                      <ahyp:hlinkClr xmlns:ahyp="http://schemas.microsoft.com/office/drawing/2018/hyperlinkcolor" val="tx"/>
                    </a:ext>
                  </a:extLst>
                </a:hlinkClick>
              </a:rPr>
              <a:t>AAA Corporate Travel</a:t>
            </a:r>
            <a:endParaRPr lang="en-US" dirty="0">
              <a:solidFill>
                <a:schemeClr val="accent1"/>
              </a:solidFill>
            </a:endParaRPr>
          </a:p>
        </p:txBody>
      </p:sp>
    </p:spTree>
    <p:extLst>
      <p:ext uri="{BB962C8B-B14F-4D97-AF65-F5344CB8AC3E}">
        <p14:creationId xmlns:p14="http://schemas.microsoft.com/office/powerpoint/2010/main" val="224038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214" y="442674"/>
            <a:ext cx="6925732" cy="498598"/>
          </a:xfrm>
        </p:spPr>
        <p:txBody>
          <a:bodyPr/>
          <a:lstStyle/>
          <a:p>
            <a:r>
              <a:rPr lang="en-US" dirty="0"/>
              <a:t>Alternative Payment Options</a:t>
            </a:r>
          </a:p>
        </p:txBody>
      </p:sp>
      <p:sp>
        <p:nvSpPr>
          <p:cNvPr id="3" name="Subtitle 2"/>
          <p:cNvSpPr>
            <a:spLocks noGrp="1"/>
          </p:cNvSpPr>
          <p:nvPr>
            <p:ph type="subTitle" idx="1"/>
          </p:nvPr>
        </p:nvSpPr>
        <p:spPr>
          <a:xfrm>
            <a:off x="399241" y="1164318"/>
            <a:ext cx="5823759" cy="677108"/>
          </a:xfrm>
        </p:spPr>
        <p:txBody>
          <a:bodyPr/>
          <a:lstStyle/>
          <a:p>
            <a:r>
              <a:rPr lang="en-US" dirty="0"/>
              <a:t>Airfare and Ghost cards:</a:t>
            </a:r>
          </a:p>
        </p:txBody>
      </p:sp>
      <p:sp>
        <p:nvSpPr>
          <p:cNvPr id="4" name="Text Placeholder 3"/>
          <p:cNvSpPr>
            <a:spLocks noGrp="1"/>
          </p:cNvSpPr>
          <p:nvPr>
            <p:ph type="body" sz="quarter" idx="14"/>
          </p:nvPr>
        </p:nvSpPr>
        <p:spPr>
          <a:xfrm>
            <a:off x="381025" y="1655377"/>
            <a:ext cx="8363733" cy="4656523"/>
          </a:xfrm>
        </p:spPr>
        <p:txBody>
          <a:bodyPr>
            <a:normAutofit lnSpcReduction="10000"/>
          </a:bodyPr>
          <a:lstStyle/>
          <a:p>
            <a:pPr lvl="1"/>
            <a:r>
              <a:rPr lang="en-US" dirty="0">
                <a:solidFill>
                  <a:schemeClr val="accent1"/>
                </a:solidFill>
              </a:rPr>
              <a:t>These are virtual cards linked to Concur</a:t>
            </a:r>
          </a:p>
          <a:p>
            <a:pPr lvl="1"/>
            <a:r>
              <a:rPr lang="en-US" dirty="0">
                <a:solidFill>
                  <a:schemeClr val="accent1"/>
                </a:solidFill>
              </a:rPr>
              <a:t>Airfare card is loaded into your Concur account as a payment method for booking flights</a:t>
            </a: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r>
              <a:rPr lang="en-US" dirty="0">
                <a:solidFill>
                  <a:schemeClr val="accent1"/>
                </a:solidFill>
              </a:rPr>
              <a:t>“Ghost” card is used by AAA for booking flights, hotels and cars. </a:t>
            </a:r>
          </a:p>
          <a:p>
            <a:pPr lvl="1"/>
            <a:r>
              <a:rPr lang="en-US" dirty="0">
                <a:solidFill>
                  <a:schemeClr val="accent1"/>
                </a:solidFill>
              </a:rPr>
              <a:t>If a card must be presented at the counter:</a:t>
            </a:r>
          </a:p>
          <a:p>
            <a:pPr lvl="3"/>
            <a:r>
              <a:rPr lang="en-US" dirty="0">
                <a:solidFill>
                  <a:schemeClr val="accent1"/>
                </a:solidFill>
              </a:rPr>
              <a:t>Personal funds with reimbursement after the conclusion of the trip</a:t>
            </a:r>
          </a:p>
          <a:p>
            <a:pPr lvl="3"/>
            <a:r>
              <a:rPr lang="en-US" dirty="0">
                <a:solidFill>
                  <a:schemeClr val="accent1"/>
                </a:solidFill>
                <a:hlinkClick r:id="rId3">
                  <a:extLst>
                    <a:ext uri="{A12FA001-AC4F-418D-AE19-62706E023703}">
                      <ahyp:hlinkClr xmlns:ahyp="http://schemas.microsoft.com/office/drawing/2018/hyperlinkcolor" val="tx"/>
                    </a:ext>
                  </a:extLst>
                </a:hlinkClick>
              </a:rPr>
              <a:t>Request a cash advance through Concur </a:t>
            </a:r>
            <a:r>
              <a:rPr lang="en-US" dirty="0">
                <a:solidFill>
                  <a:schemeClr val="accent1"/>
                </a:solidFill>
              </a:rPr>
              <a:t>(speak with your business office first)</a:t>
            </a:r>
          </a:p>
          <a:p>
            <a:pPr lvl="5"/>
            <a:r>
              <a:rPr lang="en-US" dirty="0">
                <a:solidFill>
                  <a:schemeClr val="accent1"/>
                </a:solidFill>
              </a:rPr>
              <a:t>If approved, the cash advance will be deposited into your bank account and you pay the money back within your expense report upon conclusion of your travel.</a:t>
            </a:r>
            <a:r>
              <a:rPr lang="en-US" dirty="0"/>
              <a:t>	</a:t>
            </a:r>
          </a:p>
          <a:p>
            <a:pPr marL="228600" lvl="1" indent="0">
              <a:buNone/>
            </a:pPr>
            <a:endParaRPr lang="en-US" dirty="0"/>
          </a:p>
          <a:p>
            <a:pPr marL="228600" lvl="1" indent="0">
              <a:buNone/>
            </a:pPr>
            <a:endParaRPr lang="en-US" dirty="0"/>
          </a:p>
          <a:p>
            <a:pPr lvl="1"/>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3</a:t>
            </a:fld>
            <a:endParaRPr lang="en-US" dirty="0"/>
          </a:p>
        </p:txBody>
      </p:sp>
      <p:pic>
        <p:nvPicPr>
          <p:cNvPr id="14" name="Picture 13">
            <a:extLst>
              <a:ext uri="{FF2B5EF4-FFF2-40B4-BE49-F238E27FC236}">
                <a16:creationId xmlns:a16="http://schemas.microsoft.com/office/drawing/2014/main" id="{A3E88019-F419-031D-B0E0-2F406BBBAA9F}"/>
              </a:ext>
            </a:extLst>
          </p:cNvPr>
          <p:cNvPicPr>
            <a:picLocks noChangeAspect="1"/>
          </p:cNvPicPr>
          <p:nvPr/>
        </p:nvPicPr>
        <p:blipFill>
          <a:blip r:embed="rId4"/>
          <a:stretch>
            <a:fillRect/>
          </a:stretch>
        </p:blipFill>
        <p:spPr>
          <a:xfrm>
            <a:off x="2470063" y="2332485"/>
            <a:ext cx="3391074" cy="154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7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we were formed</a:t>
            </a:r>
          </a:p>
        </p:txBody>
      </p:sp>
      <p:sp>
        <p:nvSpPr>
          <p:cNvPr id="3" name="Subtitle 2"/>
          <p:cNvSpPr>
            <a:spLocks noGrp="1"/>
          </p:cNvSpPr>
          <p:nvPr>
            <p:ph type="subTitle" idx="1"/>
          </p:nvPr>
        </p:nvSpPr>
        <p:spPr>
          <a:xfrm>
            <a:off x="587353" y="1313202"/>
            <a:ext cx="7969293" cy="1231106"/>
          </a:xfrm>
        </p:spPr>
        <p:txBody>
          <a:bodyPr/>
          <a:lstStyle/>
          <a:p>
            <a:r>
              <a:rPr lang="en-US" sz="2000" dirty="0">
                <a:solidFill>
                  <a:schemeClr val="accent1"/>
                </a:solidFill>
                <a:latin typeface="Acumin Pro Semibold" panose="020B0604020202020204" charset="0"/>
              </a:rPr>
              <a:t>The Purdue Travel Center was formed in 2019.  We are committed to establishing discounted rates with preferred travel partners, providing training support and outstanding customer service, including 24-hour accessibility to AAA Corporate Travel agents.</a:t>
            </a:r>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4</a:t>
            </a:fld>
            <a:endParaRPr lang="en-US" dirty="0"/>
          </a:p>
        </p:txBody>
      </p:sp>
      <p:sp>
        <p:nvSpPr>
          <p:cNvPr id="9" name="TextBox 8"/>
          <p:cNvSpPr txBox="1"/>
          <p:nvPr/>
        </p:nvSpPr>
        <p:spPr>
          <a:xfrm>
            <a:off x="590204" y="3166100"/>
            <a:ext cx="4355869" cy="344709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accent1"/>
                </a:solidFill>
              </a:rPr>
              <a:t>Centralize travel compliance</a:t>
            </a:r>
          </a:p>
          <a:p>
            <a:pPr marL="285750" indent="-285750">
              <a:spcAft>
                <a:spcPts val="1200"/>
              </a:spcAft>
              <a:buFont typeface="Arial" panose="020B0604020202020204" pitchFamily="34" charset="0"/>
              <a:buChar char="•"/>
            </a:pPr>
            <a:r>
              <a:rPr lang="en-US" sz="2000" dirty="0">
                <a:solidFill>
                  <a:schemeClr val="accent1"/>
                </a:solidFill>
              </a:rPr>
              <a:t>Faster traveler reimbursement</a:t>
            </a:r>
          </a:p>
          <a:p>
            <a:pPr marL="285750" indent="-285750">
              <a:spcAft>
                <a:spcPts val="1200"/>
              </a:spcAft>
              <a:buFont typeface="Arial" panose="020B0604020202020204" pitchFamily="34" charset="0"/>
              <a:buChar char="•"/>
            </a:pPr>
            <a:r>
              <a:rPr lang="en-US" sz="2000" dirty="0">
                <a:solidFill>
                  <a:schemeClr val="accent1"/>
                </a:solidFill>
              </a:rPr>
              <a:t>Easier expense reporting</a:t>
            </a:r>
          </a:p>
          <a:p>
            <a:pPr marL="285750" indent="-285750">
              <a:spcAft>
                <a:spcPts val="1200"/>
              </a:spcAft>
              <a:buFont typeface="Arial" panose="020B0604020202020204" pitchFamily="34" charset="0"/>
              <a:buChar char="•"/>
            </a:pPr>
            <a:r>
              <a:rPr lang="en-US" sz="2000" dirty="0">
                <a:solidFill>
                  <a:schemeClr val="accent1"/>
                </a:solidFill>
              </a:rPr>
              <a:t>Easier travel booking</a:t>
            </a:r>
          </a:p>
          <a:p>
            <a:pPr marL="285750" indent="-285750">
              <a:spcAft>
                <a:spcPts val="1200"/>
              </a:spcAft>
              <a:buFont typeface="Arial" panose="020B0604020202020204" pitchFamily="34" charset="0"/>
              <a:buChar char="•"/>
            </a:pPr>
            <a:r>
              <a:rPr lang="en-US" sz="2000" dirty="0">
                <a:solidFill>
                  <a:schemeClr val="accent1"/>
                </a:solidFill>
              </a:rPr>
              <a:t>Better discounts for the University</a:t>
            </a:r>
          </a:p>
          <a:p>
            <a:pPr marL="285750" indent="-285750">
              <a:spcAft>
                <a:spcPts val="1200"/>
              </a:spcAft>
              <a:buFont typeface="Arial" panose="020B0604020202020204" pitchFamily="34" charset="0"/>
              <a:buChar char="•"/>
            </a:pPr>
            <a:r>
              <a:rPr lang="en-US" sz="2000" dirty="0">
                <a:solidFill>
                  <a:schemeClr val="accent1"/>
                </a:solidFill>
              </a:rPr>
              <a:t>Provide resources for Concur system</a:t>
            </a:r>
          </a:p>
          <a:p>
            <a:pPr marL="285750" indent="-285750">
              <a:spcAft>
                <a:spcPts val="1200"/>
              </a:spcAft>
              <a:buFont typeface="Arial" panose="020B0604020202020204" pitchFamily="34" charset="0"/>
              <a:buChar char="•"/>
            </a:pPr>
            <a:endParaRPr lang="en-US" dirty="0"/>
          </a:p>
        </p:txBody>
      </p:sp>
      <p:pic>
        <p:nvPicPr>
          <p:cNvPr id="11" name="Content Placeholder 10" descr="Eric D. Schabell: 3 Reasons You Need The New JBoss Travel ..."/>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63916" y="3262608"/>
            <a:ext cx="2935439" cy="1965936"/>
          </a:xfrm>
        </p:spPr>
      </p:pic>
    </p:spTree>
    <p:extLst>
      <p:ext uri="{BB962C8B-B14F-4D97-AF65-F5344CB8AC3E}">
        <p14:creationId xmlns:p14="http://schemas.microsoft.com/office/powerpoint/2010/main" val="287931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exactly do we do?</a:t>
            </a:r>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5</a:t>
            </a:fld>
            <a:endParaRPr lang="en-US" dirty="0"/>
          </a:p>
        </p:txBody>
      </p:sp>
      <p:sp>
        <p:nvSpPr>
          <p:cNvPr id="9" name="TextBox 8"/>
          <p:cNvSpPr txBox="1"/>
          <p:nvPr/>
        </p:nvSpPr>
        <p:spPr>
          <a:xfrm>
            <a:off x="1553248" y="4429072"/>
            <a:ext cx="6354233" cy="20928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accent1"/>
                </a:solidFill>
              </a:rPr>
              <a:t>Create your expense reports so you don’t have to</a:t>
            </a:r>
          </a:p>
          <a:p>
            <a:pPr marL="285750" indent="-285750">
              <a:spcAft>
                <a:spcPts val="1200"/>
              </a:spcAft>
              <a:buFont typeface="Arial" panose="020B0604020202020204" pitchFamily="34" charset="0"/>
              <a:buChar char="•"/>
            </a:pPr>
            <a:r>
              <a:rPr lang="en-US" sz="2000" dirty="0">
                <a:solidFill>
                  <a:schemeClr val="accent1"/>
                </a:solidFill>
              </a:rPr>
              <a:t>AAA will book your travel so you don’t have to</a:t>
            </a:r>
          </a:p>
          <a:p>
            <a:pPr marL="285750" indent="-285750">
              <a:spcAft>
                <a:spcPts val="1200"/>
              </a:spcAft>
              <a:buFont typeface="Arial" panose="020B0604020202020204" pitchFamily="34" charset="0"/>
              <a:buChar char="•"/>
            </a:pPr>
            <a:r>
              <a:rPr lang="en-US" sz="2000" dirty="0">
                <a:solidFill>
                  <a:schemeClr val="accent1"/>
                </a:solidFill>
              </a:rPr>
              <a:t>Experts on regulations and want to help ensure you’re in compliance before you travel</a:t>
            </a:r>
          </a:p>
          <a:p>
            <a:pPr marL="285750" indent="-285750">
              <a:spcAft>
                <a:spcPts val="1200"/>
              </a:spcAft>
              <a:buFont typeface="Arial" panose="020B0604020202020204" pitchFamily="34" charset="0"/>
              <a:buChar char="•"/>
            </a:pPr>
            <a:endParaRPr lang="en-US" sz="2000" dirty="0">
              <a:solidFill>
                <a:schemeClr val="accent1"/>
              </a:solidFill>
            </a:endParaRPr>
          </a:p>
        </p:txBody>
      </p:sp>
      <p:pic>
        <p:nvPicPr>
          <p:cNvPr id="1026" name="Picture 2" descr="Help Me Photos and Images | Shutterstock">
            <a:extLst>
              <a:ext uri="{FF2B5EF4-FFF2-40B4-BE49-F238E27FC236}">
                <a16:creationId xmlns:a16="http://schemas.microsoft.com/office/drawing/2014/main" id="{C19D6124-F4BE-CEF8-FD18-0BD3F35A4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31" b="7031"/>
          <a:stretch/>
        </p:blipFill>
        <p:spPr bwMode="auto">
          <a:xfrm>
            <a:off x="4406828" y="1169996"/>
            <a:ext cx="4189426" cy="22590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472100A-2720-E255-C023-60487E76A9B1}"/>
              </a:ext>
            </a:extLst>
          </p:cNvPr>
          <p:cNvSpPr txBox="1"/>
          <p:nvPr/>
        </p:nvSpPr>
        <p:spPr>
          <a:xfrm>
            <a:off x="563376" y="1169996"/>
            <a:ext cx="3551424" cy="2677656"/>
          </a:xfrm>
          <a:prstGeom prst="rect">
            <a:avLst/>
          </a:prstGeom>
          <a:noFill/>
        </p:spPr>
        <p:txBody>
          <a:bodyPr wrap="square" rtlCol="0">
            <a:spAutoFit/>
          </a:bodyPr>
          <a:lstStyle/>
          <a:p>
            <a:pPr>
              <a:spcAft>
                <a:spcPts val="1200"/>
              </a:spcAft>
            </a:pPr>
            <a:r>
              <a:rPr lang="en-US" sz="2000" dirty="0">
                <a:solidFill>
                  <a:schemeClr val="accent1"/>
                </a:solidFill>
              </a:rPr>
              <a:t>We do not book travel, but assist in every other way.  Our goal is to make the process and outcome easy for travelers so they have more time to focus on their priorities.</a:t>
            </a:r>
          </a:p>
          <a:p>
            <a:pPr marL="285750" indent="-285750">
              <a:spcAft>
                <a:spcPts val="1200"/>
              </a:spcAft>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8C7106EF-243C-E0A1-A7DF-C603C21F6DBC}"/>
              </a:ext>
            </a:extLst>
          </p:cNvPr>
          <p:cNvSpPr txBox="1"/>
          <p:nvPr/>
        </p:nvSpPr>
        <p:spPr>
          <a:xfrm>
            <a:off x="1553249" y="3769030"/>
            <a:ext cx="6037501" cy="369332"/>
          </a:xfrm>
          <a:prstGeom prst="rect">
            <a:avLst/>
          </a:prstGeom>
          <a:noFill/>
        </p:spPr>
        <p:txBody>
          <a:bodyPr wrap="square" rtlCol="0">
            <a:spAutoFit/>
          </a:bodyPr>
          <a:lstStyle/>
          <a:p>
            <a:pPr algn="ctr">
              <a:spcAft>
                <a:spcPts val="1200"/>
              </a:spcAft>
            </a:pPr>
            <a:r>
              <a:rPr lang="en-US" b="1" dirty="0">
                <a:solidFill>
                  <a:schemeClr val="accent1"/>
                </a:solidFill>
              </a:rPr>
              <a:t>BEST BENEFITS WE PROVIDE:</a:t>
            </a:r>
          </a:p>
        </p:txBody>
      </p:sp>
    </p:spTree>
    <p:extLst>
      <p:ext uri="{BB962C8B-B14F-4D97-AF65-F5344CB8AC3E}">
        <p14:creationId xmlns:p14="http://schemas.microsoft.com/office/powerpoint/2010/main" val="314958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157E9DE-A8CD-07B7-7755-1636FD0E3BA3}"/>
              </a:ext>
            </a:extLst>
          </p:cNvPr>
          <p:cNvPicPr>
            <a:picLocks noGrp="1" noChangeAspect="1"/>
          </p:cNvPicPr>
          <p:nvPr>
            <p:ph sz="quarter" idx="13"/>
          </p:nvPr>
        </p:nvPicPr>
        <p:blipFill>
          <a:blip r:embed="rId3"/>
          <a:stretch>
            <a:fillRect/>
          </a:stretch>
        </p:blipFill>
        <p:spPr>
          <a:xfrm>
            <a:off x="6158024" y="3892617"/>
            <a:ext cx="1845908" cy="1845908"/>
          </a:xfrm>
          <a:prstGeom prst="rect">
            <a:avLst/>
          </a:prstGeom>
        </p:spPr>
      </p:pic>
      <p:sp>
        <p:nvSpPr>
          <p:cNvPr id="2" name="Title 1"/>
          <p:cNvSpPr>
            <a:spLocks noGrp="1"/>
          </p:cNvSpPr>
          <p:nvPr>
            <p:ph type="ctrTitle"/>
          </p:nvPr>
        </p:nvSpPr>
        <p:spPr/>
        <p:txBody>
          <a:bodyPr/>
          <a:lstStyle/>
          <a:p>
            <a:r>
              <a:rPr lang="en-US" dirty="0"/>
              <a:t>Booking Travel</a:t>
            </a:r>
          </a:p>
        </p:txBody>
      </p:sp>
      <p:sp>
        <p:nvSpPr>
          <p:cNvPr id="3" name="Subtitle 2"/>
          <p:cNvSpPr>
            <a:spLocks noGrp="1"/>
          </p:cNvSpPr>
          <p:nvPr>
            <p:ph type="subTitle" idx="1"/>
          </p:nvPr>
        </p:nvSpPr>
        <p:spPr>
          <a:xfrm>
            <a:off x="1755743" y="3391866"/>
            <a:ext cx="5648674" cy="307777"/>
          </a:xfrm>
        </p:spPr>
        <p:txBody>
          <a:bodyPr/>
          <a:lstStyle/>
          <a:p>
            <a:pPr algn="ctr"/>
            <a:r>
              <a:rPr lang="en-US" sz="2000" dirty="0">
                <a:latin typeface="Acumin Pro Semibold" panose="020B0604020202020204" charset="0"/>
              </a:rPr>
              <a:t>Travel Agency – AAA Corporate Travel</a:t>
            </a:r>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6</a:t>
            </a:fld>
            <a:endParaRPr lang="en-US" dirty="0"/>
          </a:p>
        </p:txBody>
      </p:sp>
      <p:sp>
        <p:nvSpPr>
          <p:cNvPr id="9" name="TextBox 8"/>
          <p:cNvSpPr txBox="1"/>
          <p:nvPr/>
        </p:nvSpPr>
        <p:spPr>
          <a:xfrm>
            <a:off x="787400" y="3811798"/>
            <a:ext cx="4996149" cy="2015936"/>
          </a:xfrm>
          <a:prstGeom prst="rect">
            <a:avLst/>
          </a:prstGeom>
          <a:noFill/>
        </p:spPr>
        <p:txBody>
          <a:bodyPr wrap="square" rtlCol="0">
            <a:spAutoFit/>
          </a:bodyPr>
          <a:lstStyle/>
          <a:p>
            <a:pPr marL="742950" lvl="1" indent="-285750">
              <a:spcBef>
                <a:spcPts val="300"/>
              </a:spcBef>
              <a:buClr>
                <a:schemeClr val="accent3">
                  <a:lumMod val="75000"/>
                </a:schemeClr>
              </a:buClr>
              <a:buFont typeface="Arial" panose="020B0604020202020204" pitchFamily="34" charset="0"/>
              <a:buChar char="•"/>
            </a:pPr>
            <a:r>
              <a:rPr lang="en-US" sz="2000" dirty="0">
                <a:solidFill>
                  <a:schemeClr val="accent1"/>
                </a:solidFill>
              </a:rPr>
              <a:t>Allows traveler to take advantage of newly established discounts</a:t>
            </a:r>
          </a:p>
          <a:p>
            <a:pPr marL="742950" lvl="1" indent="-285750">
              <a:spcBef>
                <a:spcPts val="300"/>
              </a:spcBef>
              <a:buClr>
                <a:schemeClr val="accent3">
                  <a:lumMod val="75000"/>
                </a:schemeClr>
              </a:buClr>
              <a:buFont typeface="Arial" panose="020B0604020202020204" pitchFamily="34" charset="0"/>
              <a:buChar char="•"/>
            </a:pPr>
            <a:r>
              <a:rPr lang="en-US" sz="2000" dirty="0">
                <a:solidFill>
                  <a:schemeClr val="accent1"/>
                </a:solidFill>
              </a:rPr>
              <a:t>Provides Duty of Care record in the event of an emergency</a:t>
            </a:r>
          </a:p>
          <a:p>
            <a:pPr marL="742950" lvl="1" indent="-285750">
              <a:spcBef>
                <a:spcPts val="300"/>
              </a:spcBef>
              <a:buClr>
                <a:schemeClr val="accent3">
                  <a:lumMod val="75000"/>
                </a:schemeClr>
              </a:buClr>
              <a:buFont typeface="Arial" panose="020B0604020202020204" pitchFamily="34" charset="0"/>
              <a:buChar char="•"/>
            </a:pPr>
            <a:r>
              <a:rPr lang="en-US" sz="2000" dirty="0">
                <a:solidFill>
                  <a:schemeClr val="accent1"/>
                </a:solidFill>
              </a:rPr>
              <a:t>Provides 24/7 access to AAA for rebooking/travel issues</a:t>
            </a:r>
          </a:p>
        </p:txBody>
      </p:sp>
      <p:sp>
        <p:nvSpPr>
          <p:cNvPr id="4" name="TextBox 3">
            <a:extLst>
              <a:ext uri="{FF2B5EF4-FFF2-40B4-BE49-F238E27FC236}">
                <a16:creationId xmlns:a16="http://schemas.microsoft.com/office/drawing/2014/main" id="{B239D7D1-31B9-444D-9D94-786678BBC32D}"/>
              </a:ext>
            </a:extLst>
          </p:cNvPr>
          <p:cNvSpPr txBox="1"/>
          <p:nvPr/>
        </p:nvSpPr>
        <p:spPr>
          <a:xfrm>
            <a:off x="1140068" y="1266941"/>
            <a:ext cx="6863864" cy="400110"/>
          </a:xfrm>
          <a:prstGeom prst="rect">
            <a:avLst/>
          </a:prstGeom>
          <a:noFill/>
        </p:spPr>
        <p:txBody>
          <a:bodyPr wrap="square" rtlCol="0">
            <a:spAutoFit/>
          </a:bodyPr>
          <a:lstStyle/>
          <a:p>
            <a:pPr algn="ctr" defTabSz="914400">
              <a:spcBef>
                <a:spcPts val="1000"/>
              </a:spcBef>
              <a:buClr>
                <a:schemeClr val="accent2"/>
              </a:buClr>
            </a:pPr>
            <a:r>
              <a:rPr lang="en-US" sz="2000" b="1" dirty="0">
                <a:solidFill>
                  <a:schemeClr val="accent2"/>
                </a:solidFill>
                <a:latin typeface="Acumin Pro Semibold" panose="020B0604020202020204" charset="0"/>
              </a:rPr>
              <a:t>Travel Booking Tool –</a:t>
            </a:r>
            <a:r>
              <a:rPr lang="en-US" sz="2000" b="1" dirty="0">
                <a:solidFill>
                  <a:schemeClr val="accent6"/>
                </a:solidFill>
                <a:latin typeface="Acumin Pro Semibold" panose="020B0604020202020204" charset="0"/>
              </a:rPr>
              <a:t> </a:t>
            </a:r>
            <a:r>
              <a:rPr lang="en-US" sz="2000" b="1" dirty="0">
                <a:solidFill>
                  <a:schemeClr val="accent6"/>
                </a:solidFill>
                <a:latin typeface="Acumin Pro Semibold" panose="020B0604020202020204" charset="0"/>
                <a:hlinkClick r:id="rId4">
                  <a:extLst>
                    <a:ext uri="{A12FA001-AC4F-418D-AE19-62706E023703}">
                      <ahyp:hlinkClr xmlns:ahyp="http://schemas.microsoft.com/office/drawing/2018/hyperlinkcolor" val="tx"/>
                    </a:ext>
                  </a:extLst>
                </a:hlinkClick>
              </a:rPr>
              <a:t>Concur</a:t>
            </a:r>
            <a:r>
              <a:rPr lang="en-US" sz="2000" b="1" dirty="0">
                <a:solidFill>
                  <a:schemeClr val="accent6"/>
                </a:solidFill>
                <a:latin typeface="Acumin Pro Semibold" panose="020B0604020202020204" charset="0"/>
              </a:rPr>
              <a:t>  </a:t>
            </a:r>
          </a:p>
        </p:txBody>
      </p:sp>
      <p:sp>
        <p:nvSpPr>
          <p:cNvPr id="5" name="TextBox 4">
            <a:extLst>
              <a:ext uri="{FF2B5EF4-FFF2-40B4-BE49-F238E27FC236}">
                <a16:creationId xmlns:a16="http://schemas.microsoft.com/office/drawing/2014/main" id="{214D099E-CE8B-4972-832B-C8B12D6D51E7}"/>
              </a:ext>
            </a:extLst>
          </p:cNvPr>
          <p:cNvSpPr txBox="1"/>
          <p:nvPr/>
        </p:nvSpPr>
        <p:spPr>
          <a:xfrm>
            <a:off x="302459" y="1763911"/>
            <a:ext cx="4368800" cy="1361911"/>
          </a:xfrm>
          <a:prstGeom prst="rect">
            <a:avLst/>
          </a:prstGeom>
          <a:noFill/>
        </p:spPr>
        <p:txBody>
          <a:bodyPr wrap="square" rtlCol="0">
            <a:spAutoFit/>
          </a:bodyPr>
          <a:lstStyle/>
          <a:p>
            <a:pPr marL="742950" lvl="1" indent="-285750">
              <a:spcBef>
                <a:spcPts val="300"/>
              </a:spcBef>
              <a:buClr>
                <a:schemeClr val="accent3">
                  <a:lumMod val="75000"/>
                </a:schemeClr>
              </a:buClr>
              <a:buFont typeface="Arial" panose="020B0604020202020204" pitchFamily="34" charset="0"/>
              <a:buChar char="•"/>
            </a:pPr>
            <a:r>
              <a:rPr lang="en-US" sz="2000" dirty="0">
                <a:solidFill>
                  <a:schemeClr val="accent1"/>
                </a:solidFill>
              </a:rPr>
              <a:t>Travelers are encouraged to book business travel in Concur</a:t>
            </a:r>
          </a:p>
          <a:p>
            <a:pPr marL="742950" lvl="1" indent="-285750">
              <a:spcBef>
                <a:spcPts val="300"/>
              </a:spcBef>
              <a:buClr>
                <a:schemeClr val="accent3">
                  <a:lumMod val="75000"/>
                </a:schemeClr>
              </a:buClr>
              <a:buFont typeface="Arial" panose="020B0604020202020204" pitchFamily="34" charset="0"/>
              <a:buChar char="•"/>
            </a:pPr>
            <a:r>
              <a:rPr lang="en-US" sz="2000" dirty="0">
                <a:solidFill>
                  <a:schemeClr val="accent1"/>
                </a:solidFill>
              </a:rPr>
              <a:t>Expenses must be done in Concur</a:t>
            </a:r>
          </a:p>
        </p:txBody>
      </p:sp>
      <p:sp>
        <p:nvSpPr>
          <p:cNvPr id="12" name="TextBox 11">
            <a:extLst>
              <a:ext uri="{FF2B5EF4-FFF2-40B4-BE49-F238E27FC236}">
                <a16:creationId xmlns:a16="http://schemas.microsoft.com/office/drawing/2014/main" id="{BC814858-802A-5516-8D42-31A88C835816}"/>
              </a:ext>
            </a:extLst>
          </p:cNvPr>
          <p:cNvSpPr txBox="1"/>
          <p:nvPr/>
        </p:nvSpPr>
        <p:spPr>
          <a:xfrm>
            <a:off x="4487029" y="1778156"/>
            <a:ext cx="3630450" cy="1323439"/>
          </a:xfrm>
          <a:prstGeom prst="rect">
            <a:avLst/>
          </a:prstGeom>
          <a:noFill/>
        </p:spPr>
        <p:txBody>
          <a:bodyPr wrap="square" rtlCol="0">
            <a:spAutoFit/>
          </a:bodyPr>
          <a:lstStyle/>
          <a:p>
            <a:pPr marL="742950" lvl="1" indent="-285750">
              <a:spcBef>
                <a:spcPts val="300"/>
              </a:spcBef>
              <a:buClr>
                <a:schemeClr val="accent3">
                  <a:lumMod val="75000"/>
                </a:schemeClr>
              </a:buClr>
              <a:buFont typeface="Arial" panose="020B0604020202020204" pitchFamily="34" charset="0"/>
              <a:buChar char="•"/>
            </a:pPr>
            <a:r>
              <a:rPr lang="en-US" sz="2000" dirty="0">
                <a:solidFill>
                  <a:schemeClr val="accent1"/>
                </a:solidFill>
              </a:rPr>
              <a:t>Employees can utilize business and personal </a:t>
            </a:r>
            <a:r>
              <a:rPr lang="en-US" sz="2000" dirty="0">
                <a:solidFill>
                  <a:schemeClr val="accent1"/>
                </a:solidFill>
                <a:hlinkClick r:id="rId5">
                  <a:extLst>
                    <a:ext uri="{A12FA001-AC4F-418D-AE19-62706E023703}">
                      <ahyp:hlinkClr xmlns:ahyp="http://schemas.microsoft.com/office/drawing/2018/hyperlinkcolor" val="tx"/>
                    </a:ext>
                  </a:extLst>
                </a:hlinkClick>
              </a:rPr>
              <a:t>discounts</a:t>
            </a:r>
            <a:r>
              <a:rPr lang="en-US" sz="2000" dirty="0">
                <a:solidFill>
                  <a:schemeClr val="accent1"/>
                </a:solidFill>
              </a:rPr>
              <a:t> within and without Concur</a:t>
            </a:r>
          </a:p>
        </p:txBody>
      </p:sp>
    </p:spTree>
    <p:extLst>
      <p:ext uri="{BB962C8B-B14F-4D97-AF65-F5344CB8AC3E}">
        <p14:creationId xmlns:p14="http://schemas.microsoft.com/office/powerpoint/2010/main" val="370833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Common Traveler Frustrations &amp; Solutions</a:t>
            </a:r>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7</a:t>
            </a:fld>
            <a:endParaRPr lang="en-US" dirty="0"/>
          </a:p>
        </p:txBody>
      </p:sp>
      <p:sp>
        <p:nvSpPr>
          <p:cNvPr id="5" name="TextBox 4">
            <a:extLst>
              <a:ext uri="{FF2B5EF4-FFF2-40B4-BE49-F238E27FC236}">
                <a16:creationId xmlns:a16="http://schemas.microsoft.com/office/drawing/2014/main" id="{214D099E-CE8B-4972-832B-C8B12D6D51E7}"/>
              </a:ext>
            </a:extLst>
          </p:cNvPr>
          <p:cNvSpPr txBox="1"/>
          <p:nvPr/>
        </p:nvSpPr>
        <p:spPr>
          <a:xfrm>
            <a:off x="-155864" y="1482007"/>
            <a:ext cx="4810991" cy="2577629"/>
          </a:xfrm>
          <a:prstGeom prst="rect">
            <a:avLst/>
          </a:prstGeom>
          <a:noFill/>
        </p:spPr>
        <p:txBody>
          <a:bodyPr wrap="square" rtlCol="0">
            <a:spAutoFit/>
          </a:bodyPr>
          <a:lstStyle/>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Cost Comparisons and Personal Expenses</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Vehicle Rental Insurance</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Documentation Requirements</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Meal Expense vs “Fixed Meal Expense”</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Concur Bookings Being Cancelled</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Ramifications of Delayed Expense Report Submission</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General Misunderstanding/Unawareness of Travel Regulations</a:t>
            </a:r>
          </a:p>
          <a:p>
            <a:pPr marL="742950" lvl="1" indent="-285750">
              <a:spcBef>
                <a:spcPts val="300"/>
              </a:spcBef>
              <a:buClr>
                <a:schemeClr val="accent3">
                  <a:lumMod val="75000"/>
                </a:schemeClr>
              </a:buClr>
              <a:buFont typeface="Arial" panose="020B0604020202020204" pitchFamily="34" charset="0"/>
              <a:buChar char="•"/>
            </a:pPr>
            <a:endParaRPr lang="en-US" dirty="0">
              <a:solidFill>
                <a:schemeClr val="accent1"/>
              </a:solidFill>
            </a:endParaRPr>
          </a:p>
        </p:txBody>
      </p:sp>
      <p:pic>
        <p:nvPicPr>
          <p:cNvPr id="16" name="Picture 15">
            <a:extLst>
              <a:ext uri="{FF2B5EF4-FFF2-40B4-BE49-F238E27FC236}">
                <a16:creationId xmlns:a16="http://schemas.microsoft.com/office/drawing/2014/main" id="{3C6FEE7F-AF7E-CD0B-3B56-1F79A62D4EE0}"/>
              </a:ext>
            </a:extLst>
          </p:cNvPr>
          <p:cNvPicPr>
            <a:picLocks noChangeAspect="1"/>
          </p:cNvPicPr>
          <p:nvPr/>
        </p:nvPicPr>
        <p:blipFill>
          <a:blip r:embed="rId3"/>
          <a:stretch>
            <a:fillRect/>
          </a:stretch>
        </p:blipFill>
        <p:spPr>
          <a:xfrm>
            <a:off x="5079427" y="1352360"/>
            <a:ext cx="3301480" cy="2196985"/>
          </a:xfrm>
          <a:prstGeom prst="rect">
            <a:avLst/>
          </a:prstGeom>
        </p:spPr>
      </p:pic>
      <p:sp>
        <p:nvSpPr>
          <p:cNvPr id="3" name="TextBox 2">
            <a:extLst>
              <a:ext uri="{FF2B5EF4-FFF2-40B4-BE49-F238E27FC236}">
                <a16:creationId xmlns:a16="http://schemas.microsoft.com/office/drawing/2014/main" id="{7C49DBA4-6364-516B-708B-16D37E7EBAB3}"/>
              </a:ext>
            </a:extLst>
          </p:cNvPr>
          <p:cNvSpPr txBox="1"/>
          <p:nvPr/>
        </p:nvSpPr>
        <p:spPr>
          <a:xfrm>
            <a:off x="379147" y="1081897"/>
            <a:ext cx="4120117" cy="400110"/>
          </a:xfrm>
          <a:prstGeom prst="rect">
            <a:avLst/>
          </a:prstGeom>
          <a:noFill/>
        </p:spPr>
        <p:txBody>
          <a:bodyPr wrap="square" rtlCol="0">
            <a:spAutoFit/>
          </a:bodyPr>
          <a:lstStyle/>
          <a:p>
            <a:pPr defTabSz="914400">
              <a:spcBef>
                <a:spcPts val="1000"/>
              </a:spcBef>
              <a:buClr>
                <a:schemeClr val="accent2"/>
              </a:buClr>
            </a:pPr>
            <a:r>
              <a:rPr lang="en-US" sz="2000" b="1" dirty="0">
                <a:solidFill>
                  <a:schemeClr val="accent2"/>
                </a:solidFill>
                <a:latin typeface="Acumin Pro Semibold" panose="020B0604020202020204" charset="0"/>
              </a:rPr>
              <a:t>Frustrations</a:t>
            </a:r>
            <a:endParaRPr lang="en-US" sz="2000" b="1" dirty="0">
              <a:solidFill>
                <a:schemeClr val="accent6"/>
              </a:solidFill>
              <a:latin typeface="Acumin Pro Semibold" panose="020B0604020202020204" charset="0"/>
            </a:endParaRPr>
          </a:p>
        </p:txBody>
      </p:sp>
      <p:pic>
        <p:nvPicPr>
          <p:cNvPr id="4" name="Picture 3">
            <a:extLst>
              <a:ext uri="{FF2B5EF4-FFF2-40B4-BE49-F238E27FC236}">
                <a16:creationId xmlns:a16="http://schemas.microsoft.com/office/drawing/2014/main" id="{66D4E950-48A3-8215-691E-C66B593877D6}"/>
              </a:ext>
            </a:extLst>
          </p:cNvPr>
          <p:cNvPicPr>
            <a:picLocks noChangeAspect="1"/>
          </p:cNvPicPr>
          <p:nvPr/>
        </p:nvPicPr>
        <p:blipFill>
          <a:blip r:embed="rId4"/>
          <a:stretch>
            <a:fillRect/>
          </a:stretch>
        </p:blipFill>
        <p:spPr>
          <a:xfrm>
            <a:off x="985408" y="4136224"/>
            <a:ext cx="3150173" cy="2279102"/>
          </a:xfrm>
          <a:prstGeom prst="rect">
            <a:avLst/>
          </a:prstGeom>
        </p:spPr>
      </p:pic>
      <p:sp>
        <p:nvSpPr>
          <p:cNvPr id="8" name="TextBox 7">
            <a:extLst>
              <a:ext uri="{FF2B5EF4-FFF2-40B4-BE49-F238E27FC236}">
                <a16:creationId xmlns:a16="http://schemas.microsoft.com/office/drawing/2014/main" id="{BF670E2B-E227-D473-E1E2-BF396F24F411}"/>
              </a:ext>
            </a:extLst>
          </p:cNvPr>
          <p:cNvSpPr txBox="1"/>
          <p:nvPr/>
        </p:nvSpPr>
        <p:spPr>
          <a:xfrm>
            <a:off x="4580080" y="3805079"/>
            <a:ext cx="4120117" cy="400110"/>
          </a:xfrm>
          <a:prstGeom prst="rect">
            <a:avLst/>
          </a:prstGeom>
          <a:noFill/>
        </p:spPr>
        <p:txBody>
          <a:bodyPr wrap="square" rtlCol="0">
            <a:spAutoFit/>
          </a:bodyPr>
          <a:lstStyle/>
          <a:p>
            <a:pPr defTabSz="914400">
              <a:spcBef>
                <a:spcPts val="1000"/>
              </a:spcBef>
              <a:buClr>
                <a:schemeClr val="accent2"/>
              </a:buClr>
            </a:pPr>
            <a:r>
              <a:rPr lang="en-US" sz="2000" b="1" dirty="0">
                <a:solidFill>
                  <a:schemeClr val="accent2"/>
                </a:solidFill>
                <a:latin typeface="Acumin Pro Semibold" panose="020B0604020202020204" charset="0"/>
              </a:rPr>
              <a:t>Solutions!</a:t>
            </a:r>
            <a:r>
              <a:rPr lang="en-US" sz="2000" b="1" dirty="0">
                <a:solidFill>
                  <a:schemeClr val="accent6"/>
                </a:solidFill>
                <a:latin typeface="Acumin Pro Semibold" panose="020B0604020202020204" charset="0"/>
              </a:rPr>
              <a:t>  </a:t>
            </a:r>
          </a:p>
        </p:txBody>
      </p:sp>
      <p:sp>
        <p:nvSpPr>
          <p:cNvPr id="9" name="TextBox 8">
            <a:extLst>
              <a:ext uri="{FF2B5EF4-FFF2-40B4-BE49-F238E27FC236}">
                <a16:creationId xmlns:a16="http://schemas.microsoft.com/office/drawing/2014/main" id="{BB449A0A-2CB4-B284-0D52-C6631CE23070}"/>
              </a:ext>
            </a:extLst>
          </p:cNvPr>
          <p:cNvSpPr txBox="1"/>
          <p:nvPr/>
        </p:nvSpPr>
        <p:spPr>
          <a:xfrm>
            <a:off x="3950476" y="4274154"/>
            <a:ext cx="4810991" cy="2285241"/>
          </a:xfrm>
          <a:prstGeom prst="rect">
            <a:avLst/>
          </a:prstGeom>
          <a:noFill/>
        </p:spPr>
        <p:txBody>
          <a:bodyPr wrap="square" rtlCol="0">
            <a:spAutoFit/>
          </a:bodyPr>
          <a:lstStyle/>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We or AAA can run a Cost Comparison or review future travel for personal additions</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Always review Travel Regulations as you are planning/booking your travel</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Register for Travel Training</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Use Preferred Vendors and book through Concur or AAA, when possible</a:t>
            </a:r>
          </a:p>
          <a:p>
            <a:pPr marL="742950" lvl="1" indent="-285750">
              <a:spcBef>
                <a:spcPts val="300"/>
              </a:spcBef>
              <a:buClr>
                <a:schemeClr val="accent3">
                  <a:lumMod val="75000"/>
                </a:schemeClr>
              </a:buClr>
              <a:buFont typeface="Arial" panose="020B0604020202020204" pitchFamily="34" charset="0"/>
              <a:buChar char="•"/>
            </a:pPr>
            <a:r>
              <a:rPr lang="en-US" sz="1400" dirty="0">
                <a:solidFill>
                  <a:schemeClr val="accent1"/>
                </a:solidFill>
              </a:rPr>
              <a:t>Use our </a:t>
            </a:r>
            <a:r>
              <a:rPr lang="en-US" sz="1400" dirty="0">
                <a:solidFill>
                  <a:schemeClr val="accent1"/>
                </a:solidFill>
                <a:hlinkClick r:id="rId5">
                  <a:extLst>
                    <a:ext uri="{A12FA001-AC4F-418D-AE19-62706E023703}">
                      <ahyp:hlinkClr xmlns:ahyp="http://schemas.microsoft.com/office/drawing/2018/hyperlinkcolor" val="tx"/>
                    </a:ext>
                  </a:extLst>
                </a:hlinkClick>
              </a:rPr>
              <a:t>Travel Expense Submission Form</a:t>
            </a:r>
            <a:endParaRPr lang="en-US" sz="1400" dirty="0">
              <a:solidFill>
                <a:schemeClr val="accent1"/>
              </a:solidFill>
            </a:endParaRPr>
          </a:p>
          <a:p>
            <a:pPr marL="742950" lvl="1" indent="-285750">
              <a:spcBef>
                <a:spcPts val="300"/>
              </a:spcBef>
              <a:buClr>
                <a:schemeClr val="accent3">
                  <a:lumMod val="75000"/>
                </a:schemeClr>
              </a:buClr>
              <a:buFont typeface="Arial" panose="020B0604020202020204" pitchFamily="34" charset="0"/>
              <a:buChar char="•"/>
            </a:pPr>
            <a:endParaRPr lang="en-US" dirty="0">
              <a:solidFill>
                <a:schemeClr val="accent1"/>
              </a:solidFill>
            </a:endParaRPr>
          </a:p>
        </p:txBody>
      </p:sp>
    </p:spTree>
    <p:extLst>
      <p:ext uri="{BB962C8B-B14F-4D97-AF65-F5344CB8AC3E}">
        <p14:creationId xmlns:p14="http://schemas.microsoft.com/office/powerpoint/2010/main" val="255029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Travel Website and Concur</a:t>
            </a:r>
          </a:p>
        </p:txBody>
      </p:sp>
      <p:sp>
        <p:nvSpPr>
          <p:cNvPr id="6" name="Date Placeholder 5"/>
          <p:cNvSpPr>
            <a:spLocks noGrp="1"/>
          </p:cNvSpPr>
          <p:nvPr>
            <p:ph type="dt" sz="half" idx="2"/>
          </p:nvPr>
        </p:nvSpPr>
        <p:spPr/>
        <p:txBody>
          <a:bodyPr/>
          <a:lstStyle/>
          <a:p>
            <a:fld id="{E0C8DACD-4E35-4E4C-AC75-C3DE50F04E7E}" type="datetime1">
              <a:rPr lang="en-US" smtClean="0"/>
              <a:pPr/>
              <a:t>9/13/2024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8</a:t>
            </a:fld>
            <a:endParaRPr lang="en-US" dirty="0"/>
          </a:p>
        </p:txBody>
      </p:sp>
      <p:pic>
        <p:nvPicPr>
          <p:cNvPr id="11" name="Picture 10">
            <a:hlinkClick r:id="rId3"/>
            <a:extLst>
              <a:ext uri="{FF2B5EF4-FFF2-40B4-BE49-F238E27FC236}">
                <a16:creationId xmlns:a16="http://schemas.microsoft.com/office/drawing/2014/main" id="{5CF26D1A-FA3F-03D5-4A91-D4BC1CF76541}"/>
              </a:ext>
            </a:extLst>
          </p:cNvPr>
          <p:cNvPicPr>
            <a:picLocks noChangeAspect="1"/>
          </p:cNvPicPr>
          <p:nvPr/>
        </p:nvPicPr>
        <p:blipFill>
          <a:blip r:embed="rId4"/>
          <a:stretch>
            <a:fillRect/>
          </a:stretch>
        </p:blipFill>
        <p:spPr>
          <a:xfrm>
            <a:off x="1804262" y="1565692"/>
            <a:ext cx="5535475" cy="224538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9397D19-018C-0D07-83A7-82665335B40B}"/>
              </a:ext>
            </a:extLst>
          </p:cNvPr>
          <p:cNvSpPr txBox="1"/>
          <p:nvPr/>
        </p:nvSpPr>
        <p:spPr>
          <a:xfrm>
            <a:off x="2520021" y="1051270"/>
            <a:ext cx="4120117" cy="400110"/>
          </a:xfrm>
          <a:prstGeom prst="rect">
            <a:avLst/>
          </a:prstGeom>
          <a:noFill/>
        </p:spPr>
        <p:txBody>
          <a:bodyPr wrap="square" rtlCol="0">
            <a:spAutoFit/>
          </a:bodyPr>
          <a:lstStyle/>
          <a:p>
            <a:pPr algn="ctr" defTabSz="914400">
              <a:spcBef>
                <a:spcPts val="1000"/>
              </a:spcBef>
              <a:buClr>
                <a:schemeClr val="accent2"/>
              </a:buClr>
            </a:pPr>
            <a:r>
              <a:rPr lang="en-US" sz="2000" b="1" dirty="0">
                <a:solidFill>
                  <a:schemeClr val="accent2"/>
                </a:solidFill>
                <a:latin typeface="Acumin Pro Semibold" panose="020B0604020202020204" charset="0"/>
              </a:rPr>
              <a:t>Purdue Travel Homepage</a:t>
            </a:r>
            <a:endParaRPr lang="en-US" sz="2000" b="1" dirty="0">
              <a:solidFill>
                <a:schemeClr val="accent6"/>
              </a:solidFill>
              <a:latin typeface="Acumin Pro Semibold" panose="020B0604020202020204" charset="0"/>
            </a:endParaRPr>
          </a:p>
        </p:txBody>
      </p:sp>
      <p:pic>
        <p:nvPicPr>
          <p:cNvPr id="14" name="Picture 13">
            <a:hlinkClick r:id="rId5"/>
            <a:extLst>
              <a:ext uri="{FF2B5EF4-FFF2-40B4-BE49-F238E27FC236}">
                <a16:creationId xmlns:a16="http://schemas.microsoft.com/office/drawing/2014/main" id="{EDAA475D-D7DF-E7F9-91E6-6BE172334E43}"/>
              </a:ext>
            </a:extLst>
          </p:cNvPr>
          <p:cNvPicPr>
            <a:picLocks noChangeAspect="1"/>
          </p:cNvPicPr>
          <p:nvPr/>
        </p:nvPicPr>
        <p:blipFill>
          <a:blip r:embed="rId6"/>
          <a:stretch>
            <a:fillRect/>
          </a:stretch>
        </p:blipFill>
        <p:spPr>
          <a:xfrm>
            <a:off x="2079417" y="4777886"/>
            <a:ext cx="5001323" cy="1028844"/>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EAAEBA3-C71F-597C-99DA-12AE99B57819}"/>
              </a:ext>
            </a:extLst>
          </p:cNvPr>
          <p:cNvSpPr txBox="1"/>
          <p:nvPr/>
        </p:nvSpPr>
        <p:spPr>
          <a:xfrm>
            <a:off x="2511940" y="4229538"/>
            <a:ext cx="4120117" cy="400110"/>
          </a:xfrm>
          <a:prstGeom prst="rect">
            <a:avLst/>
          </a:prstGeom>
          <a:noFill/>
        </p:spPr>
        <p:txBody>
          <a:bodyPr wrap="square" rtlCol="0">
            <a:spAutoFit/>
          </a:bodyPr>
          <a:lstStyle/>
          <a:p>
            <a:pPr algn="ctr" defTabSz="914400">
              <a:spcBef>
                <a:spcPts val="1000"/>
              </a:spcBef>
              <a:buClr>
                <a:schemeClr val="accent2"/>
              </a:buClr>
            </a:pPr>
            <a:r>
              <a:rPr lang="en-US" sz="2000" b="1" dirty="0">
                <a:solidFill>
                  <a:schemeClr val="accent2"/>
                </a:solidFill>
                <a:latin typeface="Acumin Pro Semibold" panose="020B0604020202020204" charset="0"/>
              </a:rPr>
              <a:t>Concur Travel System</a:t>
            </a:r>
            <a:endParaRPr lang="en-US" sz="2000" b="1" dirty="0">
              <a:solidFill>
                <a:schemeClr val="accent6"/>
              </a:solidFill>
              <a:latin typeface="Acumin Pro Semibold" panose="020B0604020202020204" charset="0"/>
            </a:endParaRPr>
          </a:p>
        </p:txBody>
      </p:sp>
    </p:spTree>
    <p:extLst>
      <p:ext uri="{BB962C8B-B14F-4D97-AF65-F5344CB8AC3E}">
        <p14:creationId xmlns:p14="http://schemas.microsoft.com/office/powerpoint/2010/main" val="36217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770021" y="331855"/>
            <a:ext cx="7459579" cy="498598"/>
          </a:xfrm>
        </p:spPr>
        <p:txBody>
          <a:bodyPr/>
          <a:lstStyle/>
          <a:p>
            <a:r>
              <a:rPr lang="en-US" dirty="0"/>
              <a:t>Key Takeaways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9/13/2024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sp>
        <p:nvSpPr>
          <p:cNvPr id="15" name="TextBox 14">
            <a:extLst>
              <a:ext uri="{FF2B5EF4-FFF2-40B4-BE49-F238E27FC236}">
                <a16:creationId xmlns:a16="http://schemas.microsoft.com/office/drawing/2014/main" id="{3DFFB469-FBFB-5369-8954-B98240936641}"/>
              </a:ext>
            </a:extLst>
          </p:cNvPr>
          <p:cNvSpPr txBox="1"/>
          <p:nvPr/>
        </p:nvSpPr>
        <p:spPr>
          <a:xfrm>
            <a:off x="563376" y="1169996"/>
            <a:ext cx="7666224" cy="560153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accent1"/>
                </a:solidFill>
              </a:rPr>
              <a:t>Review the regulations for compliance while you are planning/booking</a:t>
            </a:r>
          </a:p>
          <a:p>
            <a:pPr marL="342900" indent="-342900">
              <a:spcAft>
                <a:spcPts val="1200"/>
              </a:spcAft>
              <a:buFont typeface="Arial" panose="020B0604020202020204" pitchFamily="34" charset="0"/>
              <a:buChar char="•"/>
            </a:pPr>
            <a:r>
              <a:rPr lang="en-US" sz="2000" dirty="0">
                <a:solidFill>
                  <a:schemeClr val="accent1"/>
                </a:solidFill>
              </a:rPr>
              <a:t>Know how to reach us – we are here to help with any and all booking, policy, and expense questions.  If we don’t have the answer, we will find it!</a:t>
            </a:r>
          </a:p>
          <a:p>
            <a:pPr marL="342900" indent="-342900">
              <a:spcAft>
                <a:spcPts val="1200"/>
              </a:spcAft>
              <a:buFont typeface="Arial" panose="020B0604020202020204" pitchFamily="34" charset="0"/>
              <a:buChar char="•"/>
            </a:pPr>
            <a:r>
              <a:rPr lang="en-US" sz="2000" dirty="0">
                <a:solidFill>
                  <a:schemeClr val="accent1"/>
                </a:solidFill>
              </a:rPr>
              <a:t>Utilize the resources we provide – website, trainings, regulations, travel agency, supplier discounts, etc.</a:t>
            </a:r>
          </a:p>
          <a:p>
            <a:pPr marL="342900" indent="-342900">
              <a:spcAft>
                <a:spcPts val="1200"/>
              </a:spcAft>
              <a:buFont typeface="Arial" panose="020B0604020202020204" pitchFamily="34" charset="0"/>
              <a:buChar char="•"/>
            </a:pPr>
            <a:r>
              <a:rPr lang="en-US" sz="2000" dirty="0">
                <a:solidFill>
                  <a:schemeClr val="accent1"/>
                </a:solidFill>
              </a:rPr>
              <a:t>We will do your expense reports so you don’t have to.  It makes it easier for you and for us!</a:t>
            </a:r>
          </a:p>
          <a:p>
            <a:pPr>
              <a:spcAft>
                <a:spcPts val="1200"/>
              </a:spcAft>
            </a:pPr>
            <a:endParaRPr lang="en-US" sz="2000" dirty="0">
              <a:solidFill>
                <a:schemeClr val="accent1"/>
              </a:solidFill>
            </a:endParaRPr>
          </a:p>
          <a:p>
            <a:pPr>
              <a:spcAft>
                <a:spcPts val="1200"/>
              </a:spcAft>
            </a:pPr>
            <a:r>
              <a:rPr lang="en-US" sz="2000" dirty="0">
                <a:solidFill>
                  <a:schemeClr val="accent1"/>
                </a:solidFill>
              </a:rPr>
              <a:t>In general, business travel can be complicated and we don’t expect you to know the regulations or processes like we do.  The best course of action is to ask for help or guidance, especially if you are new to traveling for Purdue.</a:t>
            </a:r>
          </a:p>
          <a:p>
            <a:pPr marL="285750" indent="-285750">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3623823879"/>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B9A4BF5A-FA82-4743-A356-F30104E9702E}" vid="{D9FFC432-544D-40FD-A9FA-DB110107A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103C67E6C69F4082A8C5C1CFED074F" ma:contentTypeVersion="4" ma:contentTypeDescription="Create a new document." ma:contentTypeScope="" ma:versionID="5536e0c9eaefd72c403701c866e0526a">
  <xsd:schema xmlns:xsd="http://www.w3.org/2001/XMLSchema" xmlns:xs="http://www.w3.org/2001/XMLSchema" xmlns:p="http://schemas.microsoft.com/office/2006/metadata/properties" xmlns:ns2="83ba69f6-fa99-49e3-85a3-1402b08b6330" targetNamespace="http://schemas.microsoft.com/office/2006/metadata/properties" ma:root="true" ma:fieldsID="000a55918c4bb309d65a1217bd96a14c" ns2:_="">
    <xsd:import namespace="83ba69f6-fa99-49e3-85a3-1402b08b63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a69f6-fa99-49e3-85a3-1402b08b6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00605B-E5EB-46BB-A36D-984B83837711}">
  <ds:schemaRefs>
    <ds:schemaRef ds:uri="http://schemas.microsoft.com/sharepoint/v3/contenttype/forms"/>
  </ds:schemaRefs>
</ds:datastoreItem>
</file>

<file path=customXml/itemProps2.xml><?xml version="1.0" encoding="utf-8"?>
<ds:datastoreItem xmlns:ds="http://schemas.openxmlformats.org/officeDocument/2006/customXml" ds:itemID="{35ADA3AC-A76A-4968-A404-E6043FF8FF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88AC9C-2476-40B5-B29A-9A54A2A08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a69f6-fa99-49e3-85a3-1402b08b6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Purdue1</Template>
  <TotalTime>9083</TotalTime>
  <Words>1988</Words>
  <Application>Microsoft Office PowerPoint</Application>
  <PresentationFormat>On-screen Show (4:3)</PresentationFormat>
  <Paragraphs>200</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Acumin Pro ExtraCondensed</vt:lpstr>
      <vt:lpstr>Wingdings</vt:lpstr>
      <vt:lpstr>Acumin Pro</vt:lpstr>
      <vt:lpstr>Acumin Pro ExtraCondensed Smbd</vt:lpstr>
      <vt:lpstr>United Sans Rg Md</vt:lpstr>
      <vt:lpstr>Arial</vt:lpstr>
      <vt:lpstr>United Sans Cd Md</vt:lpstr>
      <vt:lpstr>Acumin Pro SemiCondensed</vt:lpstr>
      <vt:lpstr>Calibri</vt:lpstr>
      <vt:lpstr>Acumin Pro Semibold</vt:lpstr>
      <vt:lpstr>Acumin Pro Medium</vt:lpstr>
      <vt:lpstr>Purdue1</vt:lpstr>
      <vt:lpstr>Purdue Travel Center Overview</vt:lpstr>
      <vt:lpstr>Contacts &amp; Partner Areas</vt:lpstr>
      <vt:lpstr>Alternative Payment Options</vt:lpstr>
      <vt:lpstr>Why we were formed</vt:lpstr>
      <vt:lpstr>What exactly do we do?</vt:lpstr>
      <vt:lpstr>Booking Travel</vt:lpstr>
      <vt:lpstr>Common Traveler Frustrations &amp; Solutions</vt:lpstr>
      <vt:lpstr>Travel Website and Concur</vt:lpstr>
      <vt:lpstr>Key Takeaways</vt:lpstr>
      <vt:lpstr>Resource Quicklinks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Lee Bentley</dc:creator>
  <cp:lastModifiedBy>Barsteika, Erin E</cp:lastModifiedBy>
  <cp:revision>146</cp:revision>
  <dcterms:created xsi:type="dcterms:W3CDTF">2021-04-03T21:23:31Z</dcterms:created>
  <dcterms:modified xsi:type="dcterms:W3CDTF">2024-09-13T21:14:46Z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2024-09-13T15:55:57Z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c9d10c1d-7610-42ef-90f7-32fc5ca5653f</vt:lpwstr>
  </property>
  <property fmtid="{D5CDD505-2E9C-101B-9397-08002B2CF9AE}" pid="8" name="MSIP_Label_4044bd30-2ed7-4c9d-9d12-46200872a97b_ContentBits">
    <vt:lpwstr>0</vt:lpwstr>
  </property>
  <property fmtid="{D5CDD505-2E9C-101B-9397-08002B2CF9AE}" pid="9" name="ContentTypeId">
    <vt:lpwstr>0x010100F2103C67E6C69F4082A8C5C1CFED074F</vt:lpwstr>
  </property>
</Properties>
</file>