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D1EADE-8E88-4C7C-8AC5-FB148DE4940E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0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1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606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516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36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645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600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9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6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4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7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1BA835-12AC-4E8F-955A-EA3F4DE2791F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86FE7-1902-3352-4DA7-AA538ECC4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2138081"/>
            <a:ext cx="4538526" cy="12485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ptos Mono" panose="020F0502020204030204" pitchFamily="49" charset="0"/>
              </a:rPr>
              <a:t>Graduate TAs needed for EPICS/VIP/FYE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0D43A-32E5-94A5-B9C7-AB6837FF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6407" y="4085789"/>
            <a:ext cx="4513252" cy="1479180"/>
          </a:xfrm>
        </p:spPr>
        <p:txBody>
          <a:bodyPr>
            <a:normAutofit/>
          </a:bodyPr>
          <a:lstStyle/>
          <a:p>
            <a:r>
              <a:rPr lang="en-US" sz="2400" dirty="0"/>
              <a:t>Follow the QR code to apply for a Fall 2025 graduate TA position!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8478D29-EB59-88E9-AD78-CF644B95E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1" y="1208361"/>
            <a:ext cx="4356608" cy="43566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FDF998A-742E-D2E0-D36A-AB5199B26A72}"/>
              </a:ext>
            </a:extLst>
          </p:cNvPr>
          <p:cNvSpPr txBox="1">
            <a:spLocks/>
          </p:cNvSpPr>
          <p:nvPr/>
        </p:nvSpPr>
        <p:spPr>
          <a:xfrm>
            <a:off x="6528369" y="1234468"/>
            <a:ext cx="4538526" cy="9018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latin typeface="Aptos Mono" panose="020B0009020202020204" pitchFamily="49" charset="0"/>
              </a:rPr>
              <a:t>Interested in a Teaching Assistantship?</a:t>
            </a:r>
          </a:p>
        </p:txBody>
      </p:sp>
    </p:spTree>
    <p:extLst>
      <p:ext uri="{BB962C8B-B14F-4D97-AF65-F5344CB8AC3E}">
        <p14:creationId xmlns:p14="http://schemas.microsoft.com/office/powerpoint/2010/main" val="310109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15</TotalTime>
  <Words>29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 Mono</vt:lpstr>
      <vt:lpstr>Arial</vt:lpstr>
      <vt:lpstr>Garamond</vt:lpstr>
      <vt:lpstr>Organic</vt:lpstr>
      <vt:lpstr>Graduate TAs needed for EPICS/VIP/FYE 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Alfrey, Karen</dc:creator>
  <cp:lastModifiedBy>Alfrey, Karen</cp:lastModifiedBy>
  <cp:revision>1</cp:revision>
  <dcterms:created xsi:type="dcterms:W3CDTF">2025-04-29T18:58:29Z</dcterms:created>
  <dcterms:modified xsi:type="dcterms:W3CDTF">2025-04-29T19:14:28Z</dcterms:modified>
</cp:coreProperties>
</file>