
<file path=[Content_Types].xml><?xml version="1.0" encoding="utf-8"?>
<Types xmlns="http://schemas.openxmlformats.org/package/2006/content-types">
  <Default Extension="emf" ContentType="image/x-emf"/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embedTrueTypeFonts="1" saveSubsetFonts="1" autoCompressPictures="0">
  <p:sldMasterIdLst>
    <p:sldMasterId id="2147483648" r:id="rId4"/>
  </p:sldMasterIdLst>
  <p:notesMasterIdLst>
    <p:notesMasterId r:id="rId6"/>
  </p:notesMasterIdLst>
  <p:sldIdLst>
    <p:sldId id="267" r:id="rId5"/>
  </p:sldIdLst>
  <p:sldSz cx="12192000" cy="6858000"/>
  <p:notesSz cx="6858000" cy="9144000"/>
  <p:embeddedFontLst>
    <p:embeddedFont>
      <p:font typeface="Franklin Gothic Book" panose="020B0503020102020204" pitchFamily="34" charset="0"/>
      <p:regular r:id="rId7"/>
      <p:italic r:id="rId8"/>
    </p:embeddedFont>
    <p:embeddedFont>
      <p:font typeface="Franklin Gothic Medium" panose="020B0603020102020204" pitchFamily="34" charset="0"/>
      <p:regular r:id="rId9"/>
      <p:italic r:id="rId10"/>
    </p:embeddedFont>
    <p:embeddedFont>
      <p:font typeface="Franklin Gothic Medium Cond" panose="020B0606030402020204" pitchFamily="34" charset="0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80" userDrawn="1">
          <p15:clr>
            <a:srgbClr val="A4A3A4"/>
          </p15:clr>
        </p15:guide>
        <p15:guide id="2" pos="31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A26CE219-6CB4-4D82-2315-C217F06FFCCD}" name="Hiller, Kelly R" initials="HKR" userId="S::khiller@purdue.edu::b25b1487-7f5e-4b7f-a0b2-f8bcb0b1ea5a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991"/>
    <a:srgbClr val="DDB945"/>
    <a:srgbClr val="EBD9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18" autoAdjust="0"/>
    <p:restoredTop sz="94714"/>
  </p:normalViewPr>
  <p:slideViewPr>
    <p:cSldViewPr snapToGrid="0">
      <p:cViewPr varScale="1">
        <p:scale>
          <a:sx n="102" d="100"/>
          <a:sy n="102" d="100"/>
        </p:scale>
        <p:origin x="138" y="366"/>
      </p:cViewPr>
      <p:guideLst>
        <p:guide orient="horz" pos="1080"/>
        <p:guide pos="3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2.fntdata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font" Target="fonts/font1.fntdata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font" Target="fonts/font5.fntdata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font" Target="fonts/font4.fntdata"/><Relationship Id="rId4" Type="http://schemas.openxmlformats.org/officeDocument/2006/relationships/slideMaster" Target="slideMasters/slideMaster1.xml"/><Relationship Id="rId9" Type="http://schemas.openxmlformats.org/officeDocument/2006/relationships/font" Target="fonts/font3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26CF7-48D8-2F46-AFC8-8A5D2298DFDD}" type="datetimeFigureOut">
              <a:rPr lang="en-US" smtClean="0"/>
              <a:t>10/9/2025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7BF745-0557-B241-863F-056113C7032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6743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316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urdue Logo" descr="Purdue Logo">
            <a:extLst>
              <a:ext uri="{FF2B5EF4-FFF2-40B4-BE49-F238E27FC236}">
                <a16:creationId xmlns:a16="http://schemas.microsoft.com/office/drawing/2014/main" id="{121060AA-930A-4F8F-D7F6-9CFE824946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027077" y="5756157"/>
            <a:ext cx="2709200" cy="484939"/>
          </a:xfrm>
          <a:prstGeom prst="rect">
            <a:avLst/>
          </a:prstGeom>
        </p:spPr>
      </p:pic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2005070"/>
            <a:ext cx="7763458" cy="592834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29338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>
                <a:solidFill>
                  <a:schemeClr val="bg2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07129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2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4527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3" y="3652272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1" y="1543323"/>
            <a:ext cx="546974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75945" y="1543323"/>
            <a:ext cx="5458727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64929" y="3652271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AB9F8C-827B-9FF4-8ED9-94B84082527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68508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4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2" y="1543323"/>
            <a:ext cx="3534479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336974" y="1543324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5959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8205605" y="1532307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94590" y="3641255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96A746C-74C4-5932-427A-31197558E4C2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07671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27402-16CB-60F1-259A-4E1A161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457200"/>
            <a:ext cx="4314823" cy="9640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2" y="1570383"/>
            <a:ext cx="4314823" cy="4298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1871" y="457200"/>
            <a:ext cx="6662927" cy="54117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821C840C-3AA9-6493-3A9D-CE82D8D492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51D343-4F7E-84C3-CD08-673F2FE5FD2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9003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9A83-2C12-9A72-A547-B9374C10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70037"/>
            <a:ext cx="4325711" cy="1034775"/>
          </a:xfrm>
        </p:spPr>
        <p:txBody>
          <a:bodyPr anchor="b"/>
          <a:lstStyle>
            <a:lvl1pPr fontAlgn="t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70037"/>
            <a:ext cx="6562498" cy="539101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14" y="1759226"/>
            <a:ext cx="4325711" cy="4086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25B1EA-1D6F-289D-FACB-9040F171AD5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3335430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3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7832766-AA56-63AE-E2AA-9A294734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286962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AFB8997-E903-BD34-CBB7-A70F3BD09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29B4851-011B-C9F1-B12A-2265ABEC7501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9417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8086" y="1543323"/>
            <a:ext cx="5862679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5759" y="1543322"/>
            <a:ext cx="5129927" cy="4307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486577" y="3795304"/>
            <a:ext cx="2844188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68086" y="3795304"/>
            <a:ext cx="2844188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14516F-C8C7-9666-D863-2EEAB76C868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8824445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428" y="314295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57200" y="125714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325104" y="125714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214780" y="125714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303332" y="314295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214780" y="314295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413656" y="564563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35428" y="375982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4303332" y="375982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8193008" y="375982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4281560" y="564563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8193008" y="564563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DD41E05-E2FD-7748-8B57-EC9C68C6891A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330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4" y="1542762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34406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3655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12904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843620" y="3651150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474136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3385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C7B7A1A-70E9-2FE4-C6F5-83B077FA0A30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931317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21986" y="3884037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A134D-7A3A-AD4B-91DF-57347E308706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81B053-21C8-C0AD-58C7-637A6315D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1726" y="3395949"/>
            <a:ext cx="521294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B2033E-9DB9-9A2B-D4C5-6D8960838D22}"/>
              </a:ext>
            </a:extLst>
          </p:cNvPr>
          <p:cNvSpPr/>
          <p:nvPr userDrawn="1"/>
        </p:nvSpPr>
        <p:spPr>
          <a:xfrm>
            <a:off x="6521856" y="5636913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02FFCFA-A84F-7535-4A5F-29A5FC646063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21726" y="5636913"/>
            <a:ext cx="521281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FB5882-2267-1630-20F3-B4AD242C8785}"/>
              </a:ext>
            </a:extLst>
          </p:cNvPr>
          <p:cNvSpPr>
            <a:spLocks noGrp="1"/>
          </p:cNvSpPr>
          <p:nvPr>
            <p:ph type="sldNum" sz="quarter" idx="20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5271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9" name="Purdue Logo" descr="Purdue Logo">
            <a:extLst>
              <a:ext uri="{FF2B5EF4-FFF2-40B4-BE49-F238E27FC236}">
                <a16:creationId xmlns:a16="http://schemas.microsoft.com/office/drawing/2014/main" id="{0369561B-6E0A-309C-13AF-C89F6E6E239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287219" y="3884037"/>
            <a:ext cx="2447580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21986" y="3879120"/>
            <a:ext cx="2528916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AC4E08-5A51-BF4F-655E-4E54DD771548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D80C23-74F3-F853-02BF-83C743039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71823" y="3395949"/>
            <a:ext cx="5162846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22EB8-4EFD-86A4-8EB8-8A4F1A1AA2DF}"/>
              </a:ext>
            </a:extLst>
          </p:cNvPr>
          <p:cNvSpPr/>
          <p:nvPr userDrawn="1"/>
        </p:nvSpPr>
        <p:spPr>
          <a:xfrm>
            <a:off x="6512818" y="5631997"/>
            <a:ext cx="251233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4B2AA-E0AE-18DD-BAA3-AF2A9CA6987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62654" y="5631997"/>
            <a:ext cx="2488248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8B5CD1-FF93-2C9C-1BFF-73A3CE39E65D}"/>
              </a:ext>
            </a:extLst>
          </p:cNvPr>
          <p:cNvSpPr/>
          <p:nvPr userDrawn="1"/>
        </p:nvSpPr>
        <p:spPr>
          <a:xfrm>
            <a:off x="9287218" y="5641703"/>
            <a:ext cx="2431941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52272AC-9734-6D60-9441-B5E7B9E4E37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9337055" y="5641703"/>
            <a:ext cx="2408630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Slide Number Placeholder 12">
            <a:extLst>
              <a:ext uri="{FF2B5EF4-FFF2-40B4-BE49-F238E27FC236}">
                <a16:creationId xmlns:a16="http://schemas.microsoft.com/office/drawing/2014/main" id="{5060CCDA-D884-EB50-0B9C-1003FDB3977F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344183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BA4B2908-555F-78CD-D5EA-D087520FF3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4143" y="5756156"/>
            <a:ext cx="2709200" cy="484940"/>
          </a:xfrm>
          <a:prstGeom prst="rect">
            <a:avLst/>
          </a:prstGeom>
        </p:spPr>
      </p:pic>
      <p:sp>
        <p:nvSpPr>
          <p:cNvPr id="6" name="Title 6">
            <a:extLst>
              <a:ext uri="{FF2B5EF4-FFF2-40B4-BE49-F238E27FC236}">
                <a16:creationId xmlns:a16="http://schemas.microsoft.com/office/drawing/2014/main" id="{B1EEEEC0-D7E4-4DE5-4E3D-FAAD9ABA8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1812045"/>
            <a:ext cx="7763458" cy="719757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EDB9B8-C811-84E9-5F58-0130F3A805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17146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4BF34A7-30DF-7BD2-A5A2-434BBF6672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48847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3/31/23</a:t>
            </a:r>
          </a:p>
        </p:txBody>
      </p:sp>
    </p:spTree>
    <p:extLst>
      <p:ext uri="{BB962C8B-B14F-4D97-AF65-F5344CB8AC3E}">
        <p14:creationId xmlns:p14="http://schemas.microsoft.com/office/powerpoint/2010/main" val="56992520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7938475" y="1315894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4420956" y="1315895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903437" y="1315896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506" y="1436468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8CE94D6C-2E61-91FC-DA54-8FB71DE93C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943" y="2043222"/>
            <a:ext cx="2950589" cy="169133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Lorem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ipsum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sit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amet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consetetur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sadipscing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elitr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nonumy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eirmod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tempor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invidunt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ut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labore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magna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aliquyam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erat,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voluptua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 At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vero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eos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accusam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justo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duo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rebum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943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284" y="1436468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756D1137-A56F-85A2-FEB3-FEBA9D3C86F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619721" y="2043222"/>
            <a:ext cx="2950589" cy="169133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40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Lorem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ipsum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sit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amet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consetetur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sadipscing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elitr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nonumy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eirmod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tempor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invidunt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ut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labore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magna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aliquyam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erat,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voluptua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 At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vero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eos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accusam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justo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duo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rebum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/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721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803" y="1433918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2" name="Text Placeholder 8">
            <a:extLst>
              <a:ext uri="{FF2B5EF4-FFF2-40B4-BE49-F238E27FC236}">
                <a16:creationId xmlns:a16="http://schemas.microsoft.com/office/drawing/2014/main" id="{326B9638-0AB1-0F11-EA67-211E59867313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8137240" y="2040672"/>
            <a:ext cx="2950589" cy="1691333"/>
          </a:xfrm>
        </p:spPr>
        <p:txBody>
          <a:bodyPr>
            <a:noAutofit/>
          </a:bodyPr>
          <a:lstStyle>
            <a:lvl1pPr marL="0" indent="0" algn="l">
              <a:buFontTx/>
              <a:buNone/>
              <a:defRPr sz="1400" b="1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Lorem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ipsum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sit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amet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consetetur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sadipscing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elitr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nonumy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eirmod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tempor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invidunt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ut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labore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magna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aliquyam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erat, sed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diam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voluptua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 At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vero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eos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accusam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justo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duo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dolores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et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ea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 </a:t>
            </a:r>
            <a:r>
              <a:rPr lang="de-DE" sz="1400" dirty="0" err="1">
                <a:solidFill>
                  <a:schemeClr val="bg1"/>
                </a:solidFill>
                <a:latin typeface="Franklin Gothic Book" panose="020B0503020102020204" pitchFamily="34" charset="0"/>
              </a:rPr>
              <a:t>rebum</a:t>
            </a:r>
            <a:r>
              <a:rPr lang="de-DE" sz="1400" dirty="0">
                <a:solidFill>
                  <a:schemeClr val="bg1"/>
                </a:solidFill>
                <a:latin typeface="Franklin Gothic Book" panose="020B0503020102020204" pitchFamily="34" charset="0"/>
              </a:rPr>
              <a:t>.</a:t>
            </a:r>
          </a:p>
          <a:p>
            <a:endParaRPr lang="en-US" dirty="0">
              <a:solidFill>
                <a:schemeClr val="bg1"/>
              </a:solidFill>
            </a:endParaRPr>
          </a:p>
          <a:p>
            <a:pPr lvl="0"/>
            <a:endParaRPr lang="en-US" dirty="0"/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7240" y="4043274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pic>
        <p:nvPicPr>
          <p:cNvPr id="15" name="Purdue Logo" descr="Purdue Logo">
            <a:extLst>
              <a:ext uri="{FF2B5EF4-FFF2-40B4-BE49-F238E27FC236}">
                <a16:creationId xmlns:a16="http://schemas.microsoft.com/office/drawing/2014/main" id="{F444D1CF-9A99-D079-5D89-6DE824A8934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16" name="Title 15">
            <a:extLst>
              <a:ext uri="{FF2B5EF4-FFF2-40B4-BE49-F238E27FC236}">
                <a16:creationId xmlns:a16="http://schemas.microsoft.com/office/drawing/2014/main" id="{77D3ED32-45F9-B948-371F-67E8465B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B79AD88-FE01-5097-473B-0D0ED2D85A41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67126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7938216" y="1315892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4420697" y="1315893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903178" y="1315894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247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025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544" y="143391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1684" y="2040670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604880" y="2065258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684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462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6981" y="4043272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8129414" y="2071424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pic>
        <p:nvPicPr>
          <p:cNvPr id="39" name="Purdue Logo" descr="Purdue Logo">
            <a:extLst>
              <a:ext uri="{FF2B5EF4-FFF2-40B4-BE49-F238E27FC236}">
                <a16:creationId xmlns:a16="http://schemas.microsoft.com/office/drawing/2014/main" id="{28B0C093-6F71-44D4-5731-9A086B7811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9CB0B28-EB34-B935-AE4A-7CE9E4336910}"/>
              </a:ext>
            </a:extLst>
          </p:cNvPr>
          <p:cNvSpPr>
            <a:spLocks noGrp="1"/>
          </p:cNvSpPr>
          <p:nvPr>
            <p:ph type="sldNum" sz="quarter" idx="2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894665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5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urdue Logo" descr="Purdue Logo">
            <a:extLst>
              <a:ext uri="{FF2B5EF4-FFF2-40B4-BE49-F238E27FC236}">
                <a16:creationId xmlns:a16="http://schemas.microsoft.com/office/drawing/2014/main" id="{28B0C093-6F71-44D4-5731-9A086B7811B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1008584" y="1660596"/>
            <a:ext cx="1918020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1011339" y="2160555"/>
            <a:ext cx="1915265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3045437" y="1660596"/>
            <a:ext cx="1918020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3048192" y="2160555"/>
            <a:ext cx="1915265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5082290" y="1660596"/>
            <a:ext cx="1918020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5085045" y="2160555"/>
            <a:ext cx="1915265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7119143" y="1660596"/>
            <a:ext cx="1918020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7121898" y="2160555"/>
            <a:ext cx="1915265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9155998" y="1660596"/>
            <a:ext cx="1918020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9158753" y="2160555"/>
            <a:ext cx="1915265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584" y="1783909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45438" y="1768552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82291" y="1768552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19145" y="1768552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6000" y="1770870"/>
            <a:ext cx="1918018" cy="220506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200" baseline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7982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3175312" y="2299864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5212165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7249018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9285873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4" name="Text Placeholder 13">
            <a:extLst>
              <a:ext uri="{FF2B5EF4-FFF2-40B4-BE49-F238E27FC236}">
                <a16:creationId xmlns:a16="http://schemas.microsoft.com/office/drawing/2014/main" id="{F45DEB53-8B0A-80C6-DDED-B723442350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F0AFDB1-12D2-1D31-D510-3BCAF0C50B2B}"/>
              </a:ext>
            </a:extLst>
          </p:cNvPr>
          <p:cNvSpPr>
            <a:spLocks noGrp="1"/>
          </p:cNvSpPr>
          <p:nvPr>
            <p:ph type="sldNum" sz="quarter" idx="36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754071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Black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4"/>
            <a:ext cx="6581614" cy="6867524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-944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B7745F7-8908-BBA2-2D4D-7A215D38DF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37483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White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5"/>
            <a:ext cx="6581614" cy="6892463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522CF03-CCE7-F9C6-26FF-C319D40925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15020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bg2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  <p:pic>
        <p:nvPicPr>
          <p:cNvPr id="8" name="Purdue Logo" descr="Purdue Logo">
            <a:extLst>
              <a:ext uri="{FF2B5EF4-FFF2-40B4-BE49-F238E27FC236}">
                <a16:creationId xmlns:a16="http://schemas.microsoft.com/office/drawing/2014/main" id="{D1A65555-63A8-D3C1-AA71-F25B3071BDC0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05070" y="5739119"/>
            <a:ext cx="2709200" cy="4849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653978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BA4B2908-555F-78CD-D5EA-D087520FF3F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34143" y="5756156"/>
            <a:ext cx="2709200" cy="484940"/>
          </a:xfrm>
          <a:prstGeom prst="rect">
            <a:avLst/>
          </a:prstGeom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1648B145-A545-0D6D-AFF0-0F715C907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D40940-377F-6BBC-02CB-083B672BF5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</p:spTree>
    <p:extLst>
      <p:ext uri="{BB962C8B-B14F-4D97-AF65-F5344CB8AC3E}">
        <p14:creationId xmlns:p14="http://schemas.microsoft.com/office/powerpoint/2010/main" val="16180253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2" y="4671391"/>
            <a:ext cx="11266714" cy="14014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972" y="6085510"/>
            <a:ext cx="11266714" cy="4492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 b="1">
                <a:solidFill>
                  <a:schemeClr val="tx1"/>
                </a:solidFill>
                <a:latin typeface="+mn-lt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586611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4"/>
            <a:ext cx="12192000" cy="6867524"/>
          </a:xfrm>
          <a:ln>
            <a:noFill/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1F79F75A-CC7F-0156-FBEA-7AFDE5FD40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6097E4-2930-9D48-A5CE-AF00B0E706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212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71BFAC-9DDD-7E29-716C-4E627DE4B7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84325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2">
            <a:noAutofit/>
          </a:bodyPr>
          <a:lstStyle>
            <a:lvl1pPr marL="0" indent="0" algn="l" fontAlgn="t">
              <a:buFontTx/>
              <a:buNone/>
              <a:defRPr sz="1800" baseline="0">
                <a:latin typeface="Franklin Gothic Book" panose="020B0503020102020204" pitchFamily="34" charset="0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pic>
        <p:nvPicPr>
          <p:cNvPr id="4" name="Purdue Logo" descr="Purdue Logo">
            <a:extLst>
              <a:ext uri="{FF2B5EF4-FFF2-40B4-BE49-F238E27FC236}">
                <a16:creationId xmlns:a16="http://schemas.microsoft.com/office/drawing/2014/main" id="{D337403E-4A63-3B42-FC84-47BAEDD7A75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FF501C3-2A4B-0682-86F9-ADE24EC93A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199844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6" y="1543324"/>
            <a:ext cx="11266714" cy="445470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57E46A32-0E35-7B3E-4B6F-A7D50B076D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4" name="Title 3">
            <a:extLst>
              <a:ext uri="{FF2B5EF4-FFF2-40B4-BE49-F238E27FC236}">
                <a16:creationId xmlns:a16="http://schemas.microsoft.com/office/drawing/2014/main" id="{15EE0A7E-143D-2A83-397F-55801DA0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65EE62C3-A7DA-7701-DE4B-C1A290C4FA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9C5F1A-9BA7-F65D-775E-2A1B983E533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69036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6" y="1543324"/>
            <a:ext cx="5413169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9157" y="1543324"/>
            <a:ext cx="5425643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12" name="Purdue Logo" descr="Purdue Logo">
            <a:extLst>
              <a:ext uri="{FF2B5EF4-FFF2-40B4-BE49-F238E27FC236}">
                <a16:creationId xmlns:a16="http://schemas.microsoft.com/office/drawing/2014/main" id="{1187A0AE-82DF-15CC-71EB-814F9338E8D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FC4CE19-DA95-2729-993D-BB0D45B6B5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3B9323E-BACA-0B7A-9E9F-89AD4E33435D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963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7" y="1543324"/>
            <a:ext cx="3507565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pic>
        <p:nvPicPr>
          <p:cNvPr id="3" name="Purdue Logo" descr="Purdue Logo">
            <a:extLst>
              <a:ext uri="{FF2B5EF4-FFF2-40B4-BE49-F238E27FC236}">
                <a16:creationId xmlns:a16="http://schemas.microsoft.com/office/drawing/2014/main" id="{D9D56DBC-682D-9000-C377-A3E36338D7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46314" y="6227781"/>
            <a:ext cx="1803190" cy="322767"/>
          </a:xfrm>
          <a:prstGeom prst="rect">
            <a:avLst/>
          </a:prstGeom>
        </p:spPr>
      </p:pic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342217" y="1543323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243137" y="1543322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CA31FF2-2F1A-7D0F-36B0-1773F6A9AB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AB0E4F-0D1F-EA8F-1357-B6B9069694D4}"/>
              </a:ext>
            </a:extLst>
          </p:cNvPr>
          <p:cNvSpPr>
            <a:spLocks noGrp="1"/>
          </p:cNvSpPr>
          <p:nvPr>
            <p:ph type="sldNum" sz="quarter" idx="19"/>
          </p:nvPr>
        </p:nvSpPr>
        <p:spPr/>
        <p:txBody>
          <a:bodyPr/>
          <a:lstStyle/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714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385004"/>
            <a:ext cx="11266714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86" y="1192696"/>
            <a:ext cx="11266714" cy="4837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F235C51E-B187-34DE-A75E-C3E52E200A5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0634663" y="6290433"/>
            <a:ext cx="11001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6EA1D-707D-B54C-8FFB-433BD1A27D0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56148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86" r:id="rId2"/>
    <p:sldLayoutId id="2147483702" r:id="rId3"/>
    <p:sldLayoutId id="2147483708" r:id="rId4"/>
    <p:sldLayoutId id="2147483687" r:id="rId5"/>
    <p:sldLayoutId id="2147483714" r:id="rId6"/>
    <p:sldLayoutId id="2147483688" r:id="rId7"/>
    <p:sldLayoutId id="2147483650" r:id="rId8"/>
    <p:sldLayoutId id="2147483701" r:id="rId9"/>
    <p:sldLayoutId id="2147483711" r:id="rId10"/>
    <p:sldLayoutId id="2147483712" r:id="rId11"/>
    <p:sldLayoutId id="2147483656" r:id="rId12"/>
    <p:sldLayoutId id="2147483657" r:id="rId13"/>
    <p:sldLayoutId id="2147483706" r:id="rId14"/>
    <p:sldLayoutId id="2147483705" r:id="rId15"/>
    <p:sldLayoutId id="2147483707" r:id="rId16"/>
    <p:sldLayoutId id="2147483713" r:id="rId17"/>
    <p:sldLayoutId id="2147483709" r:id="rId18"/>
    <p:sldLayoutId id="2147483710" r:id="rId19"/>
    <p:sldLayoutId id="2147483653" r:id="rId20"/>
    <p:sldLayoutId id="2147483690" r:id="rId21"/>
    <p:sldLayoutId id="2147483704" r:id="rId22"/>
    <p:sldLayoutId id="2147483692" r:id="rId23"/>
    <p:sldLayoutId id="2147483693" r:id="rId24"/>
    <p:sldLayoutId id="2147483691" r:id="rId25"/>
    <p:sldLayoutId id="2147483703" r:id="rId26"/>
  </p:sldLayoutIdLst>
  <p:hf hdr="0" ftr="0" dt="0"/>
  <p:txStyles>
    <p:titleStyle>
      <a:lvl1pPr algn="l" defTabSz="914400" rtl="0" eaLnBrk="1" fontAlgn="t" latinLnBrk="0" hangingPunct="1">
        <a:lnSpc>
          <a:spcPct val="90000"/>
        </a:lnSpc>
        <a:spcBef>
          <a:spcPct val="0"/>
        </a:spcBef>
        <a:buNone/>
        <a:defRPr lang="en-US" sz="4800" b="0" i="1" kern="1200" cap="none" baseline="0" dirty="0">
          <a:solidFill>
            <a:schemeClr val="tx1"/>
          </a:solidFill>
          <a:latin typeface="Franklin Gothic Medium Cond" panose="020B0606030402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000" b="0" i="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500" b="0" i="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400" b="0" i="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09A7-CF48-9701-322A-A0BBD1C2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12192000" cy="2161940"/>
          </a:xfrm>
        </p:spPr>
        <p:txBody>
          <a:bodyPr/>
          <a:lstStyle/>
          <a:p>
            <a:pPr algn="ctr"/>
            <a:r>
              <a:rPr lang="en-US" b="1" dirty="0"/>
              <a:t>Purdue Engineering in Indianapolis Distinguished Lecture Series </a:t>
            </a:r>
            <a:br>
              <a:rPr lang="en-US" b="1" dirty="0"/>
            </a:br>
            <a:endParaRPr lang="en-US" sz="2000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991BF94-59A9-105F-273E-B29E440F250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204009" y="2265634"/>
            <a:ext cx="7741471" cy="2062767"/>
          </a:xfrm>
        </p:spPr>
        <p:txBody>
          <a:bodyPr/>
          <a:lstStyle/>
          <a:p>
            <a:r>
              <a:rPr lang="en-US" sz="2000" i="1" dirty="0"/>
              <a:t>                                            </a:t>
            </a:r>
            <a:r>
              <a:rPr lang="en-US" sz="2200" i="1" dirty="0"/>
              <a:t>All are invited</a:t>
            </a:r>
          </a:p>
          <a:p>
            <a:r>
              <a:rPr lang="en-US" sz="2200" dirty="0"/>
              <a:t>Lecture:  Control of Vehicles and Traffic for Safety and Mobility </a:t>
            </a:r>
          </a:p>
          <a:p>
            <a:r>
              <a:rPr lang="en-US" sz="2200" dirty="0"/>
              <a:t>Time:  2:00 pm – 3:00 pm</a:t>
            </a:r>
          </a:p>
          <a:p>
            <a:r>
              <a:rPr lang="en-US" sz="2200" dirty="0"/>
              <a:t>Date:  Monday, October 20, 2025</a:t>
            </a:r>
          </a:p>
          <a:p>
            <a:r>
              <a:rPr lang="en-US" sz="2200" dirty="0"/>
              <a:t>Location:  University Library, Lilly Auditorium,  0130</a:t>
            </a:r>
          </a:p>
          <a:p>
            <a:r>
              <a:rPr lang="en-US" i="1" dirty="0"/>
              <a:t>                             </a:t>
            </a:r>
            <a:endParaRPr lang="en-US" sz="2200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218A17-096C-AED1-C745-D58ECF2EFEF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124691" y="4699771"/>
            <a:ext cx="10110354" cy="859486"/>
          </a:xfrm>
        </p:spPr>
        <p:txBody>
          <a:bodyPr>
            <a:normAutofit fontScale="92500" lnSpcReduction="20000"/>
          </a:bodyPr>
          <a:lstStyle/>
          <a:p>
            <a:r>
              <a:rPr lang="en-US" sz="1900" dirty="0">
                <a:latin typeface="+mj-lt"/>
                <a:cs typeface="Times New Roman" panose="02020603050405020304" pitchFamily="18" charset="0"/>
              </a:rPr>
              <a:t>      Dr. Petros Ioannou  </a:t>
            </a:r>
          </a:p>
          <a:p>
            <a:r>
              <a:rPr lang="en-US" sz="1900" dirty="0">
                <a:latin typeface="+mj-lt"/>
                <a:cs typeface="Times New Roman" panose="02020603050405020304" pitchFamily="18" charset="0"/>
              </a:rPr>
              <a:t>University Professor at the University of Southern California and holds the A.V ‘Bal’ Balakrishnan Endowed Chair in the Department of Electrical and Computer Engineering. </a:t>
            </a:r>
          </a:p>
        </p:txBody>
      </p:sp>
      <p:pic>
        <p:nvPicPr>
          <p:cNvPr id="5" name="Picture 4" descr="A person with his arms crossed&#10;&#10;Description automatically generated with medium confidence">
            <a:extLst>
              <a:ext uri="{FF2B5EF4-FFF2-40B4-BE49-F238E27FC236}">
                <a16:creationId xmlns:a16="http://schemas.microsoft.com/office/drawing/2014/main" id="{B949DB39-5447-D313-3254-7DB723B231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42" y="2414012"/>
            <a:ext cx="2055693" cy="2100074"/>
          </a:xfrm>
          <a:prstGeom prst="rect">
            <a:avLst/>
          </a:prstGeom>
        </p:spPr>
      </p:pic>
      <p:sp>
        <p:nvSpPr>
          <p:cNvPr id="6" name="Text Placeholder 2">
            <a:extLst>
              <a:ext uri="{FF2B5EF4-FFF2-40B4-BE49-F238E27FC236}">
                <a16:creationId xmlns:a16="http://schemas.microsoft.com/office/drawing/2014/main" id="{70A6BC90-E9F2-1F44-408C-135DDEB3F50F}"/>
              </a:ext>
            </a:extLst>
          </p:cNvPr>
          <p:cNvSpPr txBox="1">
            <a:spLocks/>
          </p:cNvSpPr>
          <p:nvPr/>
        </p:nvSpPr>
        <p:spPr>
          <a:xfrm>
            <a:off x="9820767" y="6292784"/>
            <a:ext cx="1984187" cy="47352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Tx/>
              <a:buNone/>
              <a:defRPr sz="2400" b="1" i="0" kern="1200" baseline="0">
                <a:solidFill>
                  <a:schemeClr val="bg2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8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6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5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Tx/>
              <a:buNone/>
              <a:defRPr sz="1400" b="0" i="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3E3E91E-F418-4956-689C-C2183D4FEE3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90373" y="4825729"/>
            <a:ext cx="1114581" cy="1467055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99EF4123-96CD-29E6-E573-5CD46CD219AB}"/>
              </a:ext>
            </a:extLst>
          </p:cNvPr>
          <p:cNvSpPr txBox="1"/>
          <p:nvPr/>
        </p:nvSpPr>
        <p:spPr>
          <a:xfrm>
            <a:off x="9987854" y="6209037"/>
            <a:ext cx="22041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    Bio /abstract info</a:t>
            </a:r>
          </a:p>
        </p:txBody>
      </p:sp>
    </p:spTree>
    <p:extLst>
      <p:ext uri="{BB962C8B-B14F-4D97-AF65-F5344CB8AC3E}">
        <p14:creationId xmlns:p14="http://schemas.microsoft.com/office/powerpoint/2010/main" val="41549970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M-23-645083-Purdue-Alt-Widescreen-20231110" id="{F218E956-3EF7-C74B-B913-ECEA98BCBD3B}" vid="{FE519D9E-70B6-014C-84F2-2F94F9874F5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4E202481DC1CB46AA011D949D311478" ma:contentTypeVersion="14" ma:contentTypeDescription="Create a new document." ma:contentTypeScope="" ma:versionID="525164dac9297210c095a5bd80287f9a">
  <xsd:schema xmlns:xsd="http://www.w3.org/2001/XMLSchema" xmlns:xs="http://www.w3.org/2001/XMLSchema" xmlns:p="http://schemas.microsoft.com/office/2006/metadata/properties" xmlns:ns2="37af3f4b-4b66-46f9-8456-831d9bc3e737" xmlns:ns3="d6656b4d-3fa0-4709-acfb-d5e813445d1e" targetNamespace="http://schemas.microsoft.com/office/2006/metadata/properties" ma:root="true" ma:fieldsID="47e49e78aff16fc85174c3b1ac7b7e79" ns2:_="" ns3:_="">
    <xsd:import namespace="37af3f4b-4b66-46f9-8456-831d9bc3e737"/>
    <xsd:import namespace="d6656b4d-3fa0-4709-acfb-d5e813445d1e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LengthInSecond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7af3f4b-4b66-46f9-8456-831d9bc3e737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dexed="true" ma:internalName="MediaServiceLocation" ma:readOnly="true">
      <xsd:simpleType>
        <xsd:restriction base="dms:Text"/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6656b4d-3fa0-4709-acfb-d5e813445d1e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4ebcf308-42de-4d63-b51a-b2360cc04078}" ma:internalName="TaxCatchAll" ma:showField="CatchAllData" ma:web="d6656b4d-3fa0-4709-acfb-d5e813445d1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d6656b4d-3fa0-4709-acfb-d5e813445d1e">
      <UserInfo>
        <DisplayName>Schott, Thomas H.</DisplayName>
        <AccountId>17</AccountId>
        <AccountType/>
      </UserInfo>
      <UserInfo>
        <DisplayName>Sarault, Olivia M</DisplayName>
        <AccountId>29</AccountId>
        <AccountType/>
      </UserInfo>
      <UserInfo>
        <DisplayName>Hiller, Kelly R</DisplayName>
        <AccountId>98</AccountId>
        <AccountType/>
      </UserInfo>
      <UserInfo>
        <DisplayName>Eddy, Abigail Ellen</DisplayName>
        <AccountId>46</AccountId>
        <AccountType/>
      </UserInfo>
      <UserInfo>
        <DisplayName>Gu, Yu Rain</DisplayName>
        <AccountId>77</AccountId>
        <AccountType/>
      </UserInfo>
      <UserInfo>
        <DisplayName>Reese, Kristy S</DisplayName>
        <AccountId>26</AccountId>
        <AccountType/>
      </UserInfo>
    </SharedWithUsers>
    <lcf76f155ced4ddcb4097134ff3c332f xmlns="37af3f4b-4b66-46f9-8456-831d9bc3e737">
      <Terms xmlns="http://schemas.microsoft.com/office/infopath/2007/PartnerControls"/>
    </lcf76f155ced4ddcb4097134ff3c332f>
    <TaxCatchAll xmlns="d6656b4d-3fa0-4709-acfb-d5e813445d1e" xsi:nil="true"/>
  </documentManagement>
</p:properties>
</file>

<file path=customXml/itemProps1.xml><?xml version="1.0" encoding="utf-8"?>
<ds:datastoreItem xmlns:ds="http://schemas.openxmlformats.org/officeDocument/2006/customXml" ds:itemID="{4E25EC03-AAAA-4B6B-9D28-5719C1FEBC1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7af3f4b-4b66-46f9-8456-831d9bc3e737"/>
    <ds:schemaRef ds:uri="d6656b4d-3fa0-4709-acfb-d5e813445d1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5B64EEB-1B4A-4920-AA44-E234D7D487D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1DE0D6C-581B-4814-98E7-EF172D5D46A1}">
  <ds:schemaRefs>
    <ds:schemaRef ds:uri="http://purl.org/dc/terms/"/>
    <ds:schemaRef ds:uri="http://purl.org/dc/elements/1.1/"/>
    <ds:schemaRef ds:uri="http://schemas.microsoft.com/office/2006/documentManagement/types"/>
    <ds:schemaRef ds:uri="http://schemas.microsoft.com/office/2006/metadata/properties"/>
    <ds:schemaRef ds:uri="http://purl.org/dc/dcmitype/"/>
    <ds:schemaRef ds:uri="37af3f4b-4b66-46f9-8456-831d9bc3e737"/>
    <ds:schemaRef ds:uri="d6656b4d-3fa0-4709-acfb-d5e813445d1e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MM-23-645083-Purdue-Alt-Widescreen-20231110</Template>
  <TotalTime>125</TotalTime>
  <Words>88</Words>
  <Application>Microsoft Office PowerPoint</Application>
  <PresentationFormat>Widescreen</PresentationFormat>
  <Paragraphs>12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Wingdings</vt:lpstr>
      <vt:lpstr>Franklin Gothic Medium</vt:lpstr>
      <vt:lpstr>Franklin Gothic Book</vt:lpstr>
      <vt:lpstr>Franklin Gothic Medium Cond</vt:lpstr>
      <vt:lpstr>Calibri</vt:lpstr>
      <vt:lpstr>Arial</vt:lpstr>
      <vt:lpstr>Office Theme</vt:lpstr>
      <vt:lpstr>Purdue Engineering in Indianapolis Distinguished Lecture Series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Sherrie Tucker</dc:creator>
  <cp:lastModifiedBy>Sherrie Tucker</cp:lastModifiedBy>
  <cp:revision>6</cp:revision>
  <dcterms:created xsi:type="dcterms:W3CDTF">2025-09-17T17:17:53Z</dcterms:created>
  <dcterms:modified xsi:type="dcterms:W3CDTF">2025-10-09T18:10:32Z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2023-02-20T19:00:53Z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b33bf962-ed92-4dd9-bc75-9825fb79b2e3</vt:lpwstr>
  </property>
  <property fmtid="{D5CDD505-2E9C-101B-9397-08002B2CF9AE}" pid="8" name="MSIP_Label_4044bd30-2ed7-4c9d-9d12-46200872a97b_ContentBits">
    <vt:lpwstr>0</vt:lpwstr>
  </property>
  <property fmtid="{D5CDD505-2E9C-101B-9397-08002B2CF9AE}" pid="9" name="ContentTypeId">
    <vt:lpwstr>0x01010054E202481DC1CB46AA011D949D311478</vt:lpwstr>
  </property>
  <property fmtid="{D5CDD505-2E9C-101B-9397-08002B2CF9AE}" pid="10" name="MediaServiceImageTags">
    <vt:lpwstr/>
  </property>
</Properties>
</file>