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84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5B9FB8-176F-4DF7-A5AB-6581D4B041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982D4C-AC38-439F-B5CE-7CA9850B98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E2181B-90D3-457D-BD33-3B33E998F6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9BBF93-D1A9-40DD-92E7-6EFFCC7659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E9428F-3388-45CE-BC9A-F92E66ACB0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831336-5F6B-4AFB-B4F4-E80937D9FA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DF259F-C507-4C04-BD05-396E3344E9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3C5C27-CCE5-4A55-8536-8E7D83533B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86F1F1-EE4A-44DC-942E-A6BA7C0363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9C6D3F-3938-4F0A-8B19-7B1B2629C3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339F44-9C3C-487C-A2F3-4049CFBE7E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E78749BE-2F2F-43BC-9036-E945820215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5"/>
          <p:cNvSpPr txBox="1">
            <a:spLocks noChangeArrowheads="1"/>
          </p:cNvSpPr>
          <p:nvPr/>
        </p:nvSpPr>
        <p:spPr bwMode="auto">
          <a:xfrm>
            <a:off x="228600" y="228600"/>
            <a:ext cx="8915400" cy="2092881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en-US" b="1" dirty="0"/>
          </a:p>
          <a:p>
            <a:r>
              <a:rPr lang="en-US" sz="2400" b="1" dirty="0"/>
              <a:t>Where: 703 Hayes Street West Lafayette (765-714-9794).  </a:t>
            </a:r>
          </a:p>
          <a:p>
            <a:r>
              <a:rPr lang="en-US" sz="2400" b="1" dirty="0" smtClean="0"/>
              <a:t>When</a:t>
            </a:r>
            <a:r>
              <a:rPr lang="en-US" sz="2400" b="1" dirty="0"/>
              <a:t>:  Saturday </a:t>
            </a:r>
            <a:r>
              <a:rPr lang="en-US" sz="2400" b="1" dirty="0" smtClean="0"/>
              <a:t>August 3rd </a:t>
            </a:r>
            <a:r>
              <a:rPr lang="en-US" sz="2400" b="1" dirty="0"/>
              <a:t>from </a:t>
            </a:r>
            <a:r>
              <a:rPr lang="en-US" sz="2400" b="1" dirty="0" smtClean="0"/>
              <a:t>6 till </a:t>
            </a:r>
            <a:r>
              <a:rPr lang="en-US" sz="2400" b="1" dirty="0"/>
              <a:t>??????</a:t>
            </a:r>
          </a:p>
          <a:p>
            <a:r>
              <a:rPr lang="en-US" sz="1600" dirty="0"/>
              <a:t> Food and beverages will be provided. Chips and side items appreciated.  Bring a </a:t>
            </a:r>
            <a:r>
              <a:rPr lang="en-US" sz="1600" dirty="0" smtClean="0"/>
              <a:t>chair !</a:t>
            </a:r>
            <a:endParaRPr lang="en-US" sz="1600" dirty="0"/>
          </a:p>
          <a:p>
            <a:r>
              <a:rPr lang="en-US" sz="2400" b="1" dirty="0"/>
              <a:t>Live Music (at </a:t>
            </a:r>
            <a:r>
              <a:rPr lang="en-US" sz="2400" b="1" dirty="0" smtClean="0"/>
              <a:t>7 </a:t>
            </a:r>
            <a:r>
              <a:rPr lang="en-US" sz="2400" b="1" dirty="0"/>
              <a:t>pm): </a:t>
            </a:r>
            <a:r>
              <a:rPr lang="en-US" sz="2400" b="1" dirty="0" smtClean="0"/>
              <a:t>Mixed </a:t>
            </a:r>
            <a:r>
              <a:rPr lang="en-US" sz="2400" b="1" dirty="0" smtClean="0"/>
              <a:t>Tapes plus mystery band</a:t>
            </a:r>
            <a:endParaRPr lang="en-US" sz="2400" b="1" dirty="0" smtClean="0"/>
          </a:p>
          <a:p>
            <a:r>
              <a:rPr lang="en-US" sz="2400" b="1" i="1" dirty="0" smtClean="0"/>
              <a:t>(If you get a chance bring </a:t>
            </a:r>
            <a:r>
              <a:rPr lang="en-US" sz="2400" b="1" i="1" dirty="0"/>
              <a:t>a can of food for the </a:t>
            </a:r>
            <a:r>
              <a:rPr lang="en-US" sz="2400" b="1" i="1" dirty="0" smtClean="0"/>
              <a:t>shelter) </a:t>
            </a:r>
            <a:endParaRPr lang="en-US" sz="2400" b="1" dirty="0"/>
          </a:p>
        </p:txBody>
      </p:sp>
      <p:pic>
        <p:nvPicPr>
          <p:cNvPr id="2051" name="Picture 4" descr="direction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743200"/>
            <a:ext cx="91440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2" name="Oval 11"/>
          <p:cNvSpPr>
            <a:spLocks noChangeArrowheads="1"/>
          </p:cNvSpPr>
          <p:nvPr/>
        </p:nvSpPr>
        <p:spPr bwMode="auto">
          <a:xfrm>
            <a:off x="5562600" y="4495800"/>
            <a:ext cx="609600" cy="6096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3" name="Rectangle 9"/>
          <p:cNvSpPr>
            <a:spLocks noChangeArrowheads="1"/>
          </p:cNvSpPr>
          <p:nvPr/>
        </p:nvSpPr>
        <p:spPr bwMode="auto">
          <a:xfrm>
            <a:off x="1143000" y="1"/>
            <a:ext cx="66167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b="1" i="1" dirty="0"/>
              <a:t>Graduation Celebration </a:t>
            </a:r>
            <a:r>
              <a:rPr lang="en-US" b="1" dirty="0" smtClean="0"/>
              <a:t>( </a:t>
            </a:r>
            <a:r>
              <a:rPr lang="en-US" b="1" dirty="0"/>
              <a:t>rain or shine</a:t>
            </a:r>
            <a:r>
              <a:rPr lang="en-US" b="1" dirty="0" smtClean="0"/>
              <a:t>)</a:t>
            </a:r>
            <a:endParaRPr lang="en-US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349</TotalTime>
  <Words>71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Slide 1</vt:lpstr>
    </vt:vector>
  </TitlesOfParts>
  <Company>Purdue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applegab</dc:creator>
  <cp:lastModifiedBy>Bruce Applegate</cp:lastModifiedBy>
  <cp:revision>28</cp:revision>
  <dcterms:created xsi:type="dcterms:W3CDTF">2007-08-01T19:22:30Z</dcterms:created>
  <dcterms:modified xsi:type="dcterms:W3CDTF">2013-07-27T02:55:38Z</dcterms:modified>
</cp:coreProperties>
</file>