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43891200" cy="32918400"/>
  <p:notesSz cx="6858000" cy="9144000"/>
  <p:defaultTextStyle>
    <a:defPPr>
      <a:defRPr lang="en-US"/>
    </a:defPPr>
    <a:lvl1pPr marL="0" algn="l" defTabSz="219456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1pPr>
    <a:lvl2pPr marL="2194560" algn="l" defTabSz="219456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2pPr>
    <a:lvl3pPr marL="4389120" algn="l" defTabSz="219456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3pPr>
    <a:lvl4pPr marL="6583680" algn="l" defTabSz="219456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4pPr>
    <a:lvl5pPr marL="8778240" algn="l" defTabSz="219456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5pPr>
    <a:lvl6pPr marL="10972800" algn="l" defTabSz="219456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6pPr>
    <a:lvl7pPr marL="13167360" algn="l" defTabSz="219456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7pPr>
    <a:lvl8pPr marL="15361920" algn="l" defTabSz="219456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8pPr>
    <a:lvl9pPr marL="17556480" algn="l" defTabSz="219456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7A9AC"/>
    <a:srgbClr val="D19B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23" d="100"/>
          <a:sy n="23" d="100"/>
        </p:scale>
        <p:origin x="-2472" y="-544"/>
      </p:cViewPr>
      <p:guideLst>
        <p:guide orient="horz" pos="10368"/>
        <p:guide pos="1382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10226042"/>
            <a:ext cx="37307520" cy="705612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680" y="18653760"/>
            <a:ext cx="30723840" cy="8412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94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891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5836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778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4F05F-5F46-0F42-B960-EA5A165ED30F}" type="datetimeFigureOut">
              <a:rPr lang="en-US" smtClean="0"/>
              <a:t>2/18/14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7C4AC-3DC0-8547-9152-5838F5A0DD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51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4F05F-5F46-0F42-B960-EA5A165ED30F}" type="datetimeFigureOut">
              <a:rPr lang="en-US" smtClean="0"/>
              <a:t>2/18/14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7C4AC-3DC0-8547-9152-5838F5A0DD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5047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2742905" y="6324600"/>
            <a:ext cx="47404018" cy="1348206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0843" y="6324600"/>
            <a:ext cx="141480542" cy="1348206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4F05F-5F46-0F42-B960-EA5A165ED30F}" type="datetimeFigureOut">
              <a:rPr lang="en-US" smtClean="0"/>
              <a:t>2/18/14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7C4AC-3DC0-8547-9152-5838F5A0DD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013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4F05F-5F46-0F42-B960-EA5A165ED30F}" type="datetimeFigureOut">
              <a:rPr lang="en-US" smtClean="0"/>
              <a:t>2/18/14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7C4AC-3DC0-8547-9152-5838F5A0DD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13999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2" y="21153122"/>
            <a:ext cx="37307520" cy="6537960"/>
          </a:xfrm>
        </p:spPr>
        <p:txBody>
          <a:bodyPr anchor="t"/>
          <a:lstStyle>
            <a:lvl1pPr algn="l">
              <a:defRPr sz="192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2" y="13952225"/>
            <a:ext cx="37307520" cy="7200898"/>
          </a:xfrm>
        </p:spPr>
        <p:txBody>
          <a:bodyPr anchor="b"/>
          <a:lstStyle>
            <a:lvl1pPr marL="0" indent="0">
              <a:buNone/>
              <a:defRPr sz="9600">
                <a:solidFill>
                  <a:schemeClr val="tx1">
                    <a:tint val="75000"/>
                  </a:schemeClr>
                </a:solidFill>
              </a:defRPr>
            </a:lvl1pPr>
            <a:lvl2pPr marL="2194560" indent="0">
              <a:buNone/>
              <a:defRPr sz="860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4F05F-5F46-0F42-B960-EA5A165ED30F}" type="datetimeFigureOut">
              <a:rPr lang="en-US" smtClean="0"/>
              <a:t>2/18/14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7C4AC-3DC0-8547-9152-5838F5A0DD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223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530842" y="36865560"/>
            <a:ext cx="94442280" cy="104279702"/>
          </a:xfrm>
        </p:spPr>
        <p:txBody>
          <a:bodyPr/>
          <a:lstStyle>
            <a:lvl1pPr>
              <a:defRPr sz="13400"/>
            </a:lvl1pPr>
            <a:lvl2pPr>
              <a:defRPr sz="11500"/>
            </a:lvl2pPr>
            <a:lvl3pPr>
              <a:defRPr sz="96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5704642" y="36865560"/>
            <a:ext cx="94442280" cy="104279702"/>
          </a:xfrm>
        </p:spPr>
        <p:txBody>
          <a:bodyPr/>
          <a:lstStyle>
            <a:lvl1pPr>
              <a:defRPr sz="13400"/>
            </a:lvl1pPr>
            <a:lvl2pPr>
              <a:defRPr sz="11500"/>
            </a:lvl2pPr>
            <a:lvl3pPr>
              <a:defRPr sz="96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4F05F-5F46-0F42-B960-EA5A165ED30F}" type="datetimeFigureOut">
              <a:rPr lang="en-US" smtClean="0"/>
              <a:t>2/18/14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7C4AC-3DC0-8547-9152-5838F5A0DD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7235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0" y="1318262"/>
            <a:ext cx="39502080" cy="548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0" y="7368542"/>
            <a:ext cx="19392902" cy="3070858"/>
          </a:xfrm>
        </p:spPr>
        <p:txBody>
          <a:bodyPr anchor="b"/>
          <a:lstStyle>
            <a:lvl1pPr marL="0" indent="0">
              <a:buNone/>
              <a:defRPr sz="1150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00" b="1"/>
            </a:lvl3pPr>
            <a:lvl4pPr marL="6583680" indent="0">
              <a:buNone/>
              <a:defRPr sz="7700" b="1"/>
            </a:lvl4pPr>
            <a:lvl5pPr marL="8778240" indent="0">
              <a:buNone/>
              <a:defRPr sz="7700" b="1"/>
            </a:lvl5pPr>
            <a:lvl6pPr marL="10972800" indent="0">
              <a:buNone/>
              <a:defRPr sz="7700" b="1"/>
            </a:lvl6pPr>
            <a:lvl7pPr marL="13167360" indent="0">
              <a:buNone/>
              <a:defRPr sz="7700" b="1"/>
            </a:lvl7pPr>
            <a:lvl8pPr marL="15361920" indent="0">
              <a:buNone/>
              <a:defRPr sz="7700" b="1"/>
            </a:lvl8pPr>
            <a:lvl9pPr marL="17556480" indent="0">
              <a:buNone/>
              <a:defRPr sz="7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4560" y="10439400"/>
            <a:ext cx="19392902" cy="18966182"/>
          </a:xfrm>
        </p:spPr>
        <p:txBody>
          <a:bodyPr/>
          <a:lstStyle>
            <a:lvl1pPr>
              <a:defRPr sz="11500"/>
            </a:lvl1pPr>
            <a:lvl2pPr>
              <a:defRPr sz="96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122" y="7368542"/>
            <a:ext cx="19400520" cy="3070858"/>
          </a:xfrm>
        </p:spPr>
        <p:txBody>
          <a:bodyPr anchor="b"/>
          <a:lstStyle>
            <a:lvl1pPr marL="0" indent="0">
              <a:buNone/>
              <a:defRPr sz="1150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00" b="1"/>
            </a:lvl3pPr>
            <a:lvl4pPr marL="6583680" indent="0">
              <a:buNone/>
              <a:defRPr sz="7700" b="1"/>
            </a:lvl4pPr>
            <a:lvl5pPr marL="8778240" indent="0">
              <a:buNone/>
              <a:defRPr sz="7700" b="1"/>
            </a:lvl5pPr>
            <a:lvl6pPr marL="10972800" indent="0">
              <a:buNone/>
              <a:defRPr sz="7700" b="1"/>
            </a:lvl6pPr>
            <a:lvl7pPr marL="13167360" indent="0">
              <a:buNone/>
              <a:defRPr sz="7700" b="1"/>
            </a:lvl7pPr>
            <a:lvl8pPr marL="15361920" indent="0">
              <a:buNone/>
              <a:defRPr sz="7700" b="1"/>
            </a:lvl8pPr>
            <a:lvl9pPr marL="17556480" indent="0">
              <a:buNone/>
              <a:defRPr sz="7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122" y="10439400"/>
            <a:ext cx="19400520" cy="18966182"/>
          </a:xfrm>
        </p:spPr>
        <p:txBody>
          <a:bodyPr/>
          <a:lstStyle>
            <a:lvl1pPr>
              <a:defRPr sz="11500"/>
            </a:lvl1pPr>
            <a:lvl2pPr>
              <a:defRPr sz="96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4F05F-5F46-0F42-B960-EA5A165ED30F}" type="datetimeFigureOut">
              <a:rPr lang="en-US" smtClean="0"/>
              <a:t>2/18/14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7C4AC-3DC0-8547-9152-5838F5A0DD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559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4F05F-5F46-0F42-B960-EA5A165ED30F}" type="datetimeFigureOut">
              <a:rPr lang="en-US" smtClean="0"/>
              <a:t>2/18/14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7C4AC-3DC0-8547-9152-5838F5A0DD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449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4F05F-5F46-0F42-B960-EA5A165ED30F}" type="datetimeFigureOut">
              <a:rPr lang="en-US" smtClean="0"/>
              <a:t>2/18/14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7C4AC-3DC0-8547-9152-5838F5A0DD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9096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3" y="1310640"/>
            <a:ext cx="14439902" cy="5577840"/>
          </a:xfrm>
        </p:spPr>
        <p:txBody>
          <a:bodyPr anchor="b"/>
          <a:lstStyle>
            <a:lvl1pPr algn="l">
              <a:defRPr sz="9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240" y="1310643"/>
            <a:ext cx="24536400" cy="28094942"/>
          </a:xfrm>
        </p:spPr>
        <p:txBody>
          <a:bodyPr/>
          <a:lstStyle>
            <a:lvl1pPr>
              <a:defRPr sz="15400"/>
            </a:lvl1pPr>
            <a:lvl2pPr>
              <a:defRPr sz="13400"/>
            </a:lvl2pPr>
            <a:lvl3pPr>
              <a:defRPr sz="1150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3" y="6888483"/>
            <a:ext cx="14439902" cy="22517102"/>
          </a:xfrm>
        </p:spPr>
        <p:txBody>
          <a:bodyPr/>
          <a:lstStyle>
            <a:lvl1pPr marL="0" indent="0">
              <a:buNone/>
              <a:defRPr sz="6700"/>
            </a:lvl1pPr>
            <a:lvl2pPr marL="2194560" indent="0">
              <a:buNone/>
              <a:defRPr sz="5800"/>
            </a:lvl2pPr>
            <a:lvl3pPr marL="4389120" indent="0">
              <a:buNone/>
              <a:defRPr sz="4800"/>
            </a:lvl3pPr>
            <a:lvl4pPr marL="6583680" indent="0">
              <a:buNone/>
              <a:defRPr sz="4300"/>
            </a:lvl4pPr>
            <a:lvl5pPr marL="8778240" indent="0">
              <a:buNone/>
              <a:defRPr sz="4300"/>
            </a:lvl5pPr>
            <a:lvl6pPr marL="10972800" indent="0">
              <a:buNone/>
              <a:defRPr sz="4300"/>
            </a:lvl6pPr>
            <a:lvl7pPr marL="13167360" indent="0">
              <a:buNone/>
              <a:defRPr sz="4300"/>
            </a:lvl7pPr>
            <a:lvl8pPr marL="15361920" indent="0">
              <a:buNone/>
              <a:defRPr sz="4300"/>
            </a:lvl8pPr>
            <a:lvl9pPr marL="17556480" indent="0">
              <a:buNone/>
              <a:defRPr sz="4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4F05F-5F46-0F42-B960-EA5A165ED30F}" type="datetimeFigureOut">
              <a:rPr lang="en-US" smtClean="0"/>
              <a:t>2/18/14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7C4AC-3DC0-8547-9152-5838F5A0DD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69930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982" y="23042880"/>
            <a:ext cx="26334720" cy="2720342"/>
          </a:xfrm>
        </p:spPr>
        <p:txBody>
          <a:bodyPr anchor="b"/>
          <a:lstStyle>
            <a:lvl1pPr algn="l">
              <a:defRPr sz="9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982" y="2941320"/>
            <a:ext cx="26334720" cy="19751040"/>
          </a:xfrm>
        </p:spPr>
        <p:txBody>
          <a:bodyPr/>
          <a:lstStyle>
            <a:lvl1pPr marL="0" indent="0">
              <a:buNone/>
              <a:defRPr sz="15400"/>
            </a:lvl1pPr>
            <a:lvl2pPr marL="2194560" indent="0">
              <a:buNone/>
              <a:defRPr sz="13400"/>
            </a:lvl2pPr>
            <a:lvl3pPr marL="4389120" indent="0">
              <a:buNone/>
              <a:defRPr sz="1150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0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982" y="25763222"/>
            <a:ext cx="26334720" cy="3863338"/>
          </a:xfrm>
        </p:spPr>
        <p:txBody>
          <a:bodyPr/>
          <a:lstStyle>
            <a:lvl1pPr marL="0" indent="0">
              <a:buNone/>
              <a:defRPr sz="6700"/>
            </a:lvl1pPr>
            <a:lvl2pPr marL="2194560" indent="0">
              <a:buNone/>
              <a:defRPr sz="5800"/>
            </a:lvl2pPr>
            <a:lvl3pPr marL="4389120" indent="0">
              <a:buNone/>
              <a:defRPr sz="4800"/>
            </a:lvl3pPr>
            <a:lvl4pPr marL="6583680" indent="0">
              <a:buNone/>
              <a:defRPr sz="4300"/>
            </a:lvl4pPr>
            <a:lvl5pPr marL="8778240" indent="0">
              <a:buNone/>
              <a:defRPr sz="4300"/>
            </a:lvl5pPr>
            <a:lvl6pPr marL="10972800" indent="0">
              <a:buNone/>
              <a:defRPr sz="4300"/>
            </a:lvl6pPr>
            <a:lvl7pPr marL="13167360" indent="0">
              <a:buNone/>
              <a:defRPr sz="4300"/>
            </a:lvl7pPr>
            <a:lvl8pPr marL="15361920" indent="0">
              <a:buNone/>
              <a:defRPr sz="4300"/>
            </a:lvl8pPr>
            <a:lvl9pPr marL="17556480" indent="0">
              <a:buNone/>
              <a:defRPr sz="4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4F05F-5F46-0F42-B960-EA5A165ED30F}" type="datetimeFigureOut">
              <a:rPr lang="en-US" smtClean="0"/>
              <a:t>2/18/14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7C4AC-3DC0-8547-9152-5838F5A0DD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826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94560" y="1318262"/>
            <a:ext cx="39502080" cy="5486400"/>
          </a:xfrm>
          <a:prstGeom prst="rect">
            <a:avLst/>
          </a:prstGeom>
        </p:spPr>
        <p:txBody>
          <a:bodyPr vert="horz" lIns="438912" tIns="219456" rIns="438912" bIns="219456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0" y="7680963"/>
            <a:ext cx="39502080" cy="21724622"/>
          </a:xfrm>
          <a:prstGeom prst="rect">
            <a:avLst/>
          </a:prstGeom>
        </p:spPr>
        <p:txBody>
          <a:bodyPr vert="horz" lIns="438912" tIns="219456" rIns="438912" bIns="21945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94560" y="30510482"/>
            <a:ext cx="10241280" cy="17526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l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24F05F-5F46-0F42-B960-EA5A165ED30F}" type="datetimeFigureOut">
              <a:rPr lang="en-US" smtClean="0"/>
              <a:t>2/18/14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996160" y="30510482"/>
            <a:ext cx="13898880" cy="17526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ctr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1455360" y="30510482"/>
            <a:ext cx="10241280" cy="17526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r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97C4AC-3DC0-8547-9152-5838F5A0DD94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Rectangle 19"/>
          <p:cNvSpPr/>
          <p:nvPr userDrawn="1"/>
        </p:nvSpPr>
        <p:spPr>
          <a:xfrm>
            <a:off x="0" y="120316"/>
            <a:ext cx="43891200" cy="4750562"/>
          </a:xfrm>
          <a:prstGeom prst="rect">
            <a:avLst/>
          </a:prstGeom>
          <a:solidFill>
            <a:srgbClr val="E3AE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 userDrawn="1"/>
        </p:nvSpPr>
        <p:spPr>
          <a:xfrm>
            <a:off x="0" y="-1"/>
            <a:ext cx="43891200" cy="766881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546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194560" rtl="0" eaLnBrk="1" latinLnBrk="0" hangingPunct="1">
        <a:spcBef>
          <a:spcPct val="0"/>
        </a:spcBef>
        <a:buNone/>
        <a:defRPr sz="21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45920" indent="-1645920" algn="l" defTabSz="2194560" rtl="0" eaLnBrk="1" latinLnBrk="0" hangingPunct="1">
        <a:spcBef>
          <a:spcPct val="20000"/>
        </a:spcBef>
        <a:buFont typeface="Arial"/>
        <a:buChar char="•"/>
        <a:defRPr sz="15400" kern="1200">
          <a:solidFill>
            <a:schemeClr val="tx1"/>
          </a:solidFill>
          <a:latin typeface="+mn-lt"/>
          <a:ea typeface="+mn-ea"/>
          <a:cs typeface="+mn-cs"/>
        </a:defRPr>
      </a:lvl1pPr>
      <a:lvl2pPr marL="3566160" indent="-1371600" algn="l" defTabSz="2194560" rtl="0" eaLnBrk="1" latinLnBrk="0" hangingPunct="1">
        <a:spcBef>
          <a:spcPct val="20000"/>
        </a:spcBef>
        <a:buFont typeface="Arial"/>
        <a:buChar char="–"/>
        <a:defRPr sz="1340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2194560" rtl="0" eaLnBrk="1" latinLnBrk="0" hangingPunct="1">
        <a:spcBef>
          <a:spcPct val="20000"/>
        </a:spcBef>
        <a:buFont typeface="Arial"/>
        <a:buChar char="•"/>
        <a:defRPr sz="115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2194560" rtl="0" eaLnBrk="1" latinLnBrk="0" hangingPunct="1">
        <a:spcBef>
          <a:spcPct val="20000"/>
        </a:spcBef>
        <a:buFont typeface="Arial"/>
        <a:buChar char="–"/>
        <a:defRPr sz="960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2194560" rtl="0" eaLnBrk="1" latinLnBrk="0" hangingPunct="1">
        <a:spcBef>
          <a:spcPct val="20000"/>
        </a:spcBef>
        <a:buFont typeface="Arial"/>
        <a:buChar char="»"/>
        <a:defRPr sz="960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2194560" rtl="0" eaLnBrk="1" latinLnBrk="0" hangingPunct="1">
        <a:spcBef>
          <a:spcPct val="20000"/>
        </a:spcBef>
        <a:buFont typeface="Arial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2194560" rtl="0" eaLnBrk="1" latinLnBrk="0" hangingPunct="1">
        <a:spcBef>
          <a:spcPct val="20000"/>
        </a:spcBef>
        <a:buFont typeface="Arial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2194560" rtl="0" eaLnBrk="1" latinLnBrk="0" hangingPunct="1">
        <a:spcBef>
          <a:spcPct val="20000"/>
        </a:spcBef>
        <a:buFont typeface="Arial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2194560" rtl="0" eaLnBrk="1" latinLnBrk="0" hangingPunct="1">
        <a:spcBef>
          <a:spcPct val="20000"/>
        </a:spcBef>
        <a:buFont typeface="Arial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4"/>
          <p:cNvSpPr txBox="1">
            <a:spLocks/>
          </p:cNvSpPr>
          <p:nvPr/>
        </p:nvSpPr>
        <p:spPr>
          <a:xfrm>
            <a:off x="1412919" y="773090"/>
            <a:ext cx="40182625" cy="3564756"/>
          </a:xfrm>
          <a:prstGeom prst="rect">
            <a:avLst/>
          </a:prstGeom>
        </p:spPr>
        <p:txBody>
          <a:bodyPr anchor="t">
            <a:noAutofit/>
          </a:bodyPr>
          <a:lstStyle>
            <a:lvl1pPr algn="ctr" defTabSz="21945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200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9600" dirty="0" smtClean="0">
                <a:latin typeface="Impact"/>
                <a:cs typeface="Impact"/>
              </a:rPr>
              <a:t>Title</a:t>
            </a:r>
            <a:endParaRPr lang="en-US" sz="9600" dirty="0">
              <a:latin typeface="Impact"/>
              <a:cs typeface="Impact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1245660" y="3188082"/>
            <a:ext cx="41448729" cy="3141642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 defTabSz="2194560" rtl="0" eaLnBrk="1" latinLnBrk="0" hangingPunct="1">
              <a:lnSpc>
                <a:spcPct val="90000"/>
              </a:lnSpc>
              <a:spcBef>
                <a:spcPts val="0"/>
              </a:spcBef>
              <a:buFont typeface="Arial"/>
              <a:buNone/>
              <a:defRPr sz="5200" kern="1200" cap="all" baseline="0">
                <a:solidFill>
                  <a:srgbClr val="A3792C"/>
                </a:solidFill>
                <a:latin typeface="Impact"/>
                <a:ea typeface="+mn-ea"/>
                <a:cs typeface="Impact"/>
              </a:defRPr>
            </a:lvl1pPr>
            <a:lvl2pPr marL="457200" indent="0" algn="ctr" defTabSz="2194560" rtl="0" eaLnBrk="1" latinLnBrk="0" hangingPunct="1">
              <a:spcBef>
                <a:spcPct val="20000"/>
              </a:spcBef>
              <a:buFont typeface="Arial"/>
              <a:buNone/>
              <a:defRPr sz="13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2194560" rtl="0" eaLnBrk="1" latinLnBrk="0" hangingPunct="1">
              <a:spcBef>
                <a:spcPct val="20000"/>
              </a:spcBef>
              <a:buFont typeface="Arial"/>
              <a:buNone/>
              <a:defRPr sz="1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2194560" rtl="0" eaLnBrk="1" latinLnBrk="0" hangingPunct="1">
              <a:spcBef>
                <a:spcPct val="20000"/>
              </a:spcBef>
              <a:buFont typeface="Arial"/>
              <a:buNone/>
              <a:defRPr sz="9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2194560" rtl="0" eaLnBrk="1" latinLnBrk="0" hangingPunct="1">
              <a:spcBef>
                <a:spcPct val="20000"/>
              </a:spcBef>
              <a:buFont typeface="Arial"/>
              <a:buNone/>
              <a:defRPr sz="9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2194560" rtl="0" eaLnBrk="1" latinLnBrk="0" hangingPunct="1">
              <a:spcBef>
                <a:spcPct val="20000"/>
              </a:spcBef>
              <a:buFont typeface="Arial"/>
              <a:buNone/>
              <a:defRPr sz="9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2194560" rtl="0" eaLnBrk="1" latinLnBrk="0" hangingPunct="1">
              <a:spcBef>
                <a:spcPct val="20000"/>
              </a:spcBef>
              <a:buFont typeface="Arial"/>
              <a:buNone/>
              <a:defRPr sz="9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2194560" rtl="0" eaLnBrk="1" latinLnBrk="0" hangingPunct="1">
              <a:spcBef>
                <a:spcPct val="20000"/>
              </a:spcBef>
              <a:buFont typeface="Arial"/>
              <a:buNone/>
              <a:defRPr sz="9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2194560" rtl="0" eaLnBrk="1" latinLnBrk="0" hangingPunct="1">
              <a:spcBef>
                <a:spcPct val="20000"/>
              </a:spcBef>
              <a:buFont typeface="Arial"/>
              <a:buNone/>
              <a:defRPr sz="9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4400" cap="none" dirty="0" smtClean="0">
                <a:solidFill>
                  <a:schemeClr val="bg1"/>
                </a:solidFill>
                <a:latin typeface="Helvetica"/>
                <a:cs typeface="Helvetica"/>
              </a:rPr>
              <a:t>Names of Authors</a:t>
            </a:r>
            <a:endParaRPr lang="en-US" sz="4400" cap="none" baseline="30000" dirty="0" smtClean="0">
              <a:solidFill>
                <a:srgbClr val="FFFFFF"/>
              </a:solidFill>
              <a:latin typeface="Helvetica Light"/>
              <a:cs typeface="Helvetica Light"/>
            </a:endParaRPr>
          </a:p>
          <a:p>
            <a:pPr algn="ctr"/>
            <a:r>
              <a:rPr lang="en-US" sz="3600" i="1" cap="none" dirty="0" smtClean="0">
                <a:solidFill>
                  <a:srgbClr val="000000"/>
                </a:solidFill>
                <a:latin typeface="Helvetica Light"/>
                <a:cs typeface="Helvetica Light"/>
              </a:rPr>
              <a:t>Agricultural &amp; Biological Engineering, Laboratory of Renewable Resources Engineering (LORRE)</a:t>
            </a:r>
            <a:endParaRPr lang="en-US" sz="3600" i="1" cap="none" dirty="0">
              <a:solidFill>
                <a:srgbClr val="000000"/>
              </a:solidFill>
              <a:latin typeface="Helvetica Light"/>
              <a:cs typeface="Helvetica Light"/>
            </a:endParaRPr>
          </a:p>
        </p:txBody>
      </p:sp>
      <p:sp>
        <p:nvSpPr>
          <p:cNvPr id="17" name="Title 14"/>
          <p:cNvSpPr txBox="1">
            <a:spLocks/>
          </p:cNvSpPr>
          <p:nvPr/>
        </p:nvSpPr>
        <p:spPr>
          <a:xfrm>
            <a:off x="3493281" y="5096081"/>
            <a:ext cx="8084578" cy="928145"/>
          </a:xfrm>
          <a:prstGeom prst="rect">
            <a:avLst/>
          </a:prstGeom>
        </p:spPr>
        <p:txBody>
          <a:bodyPr anchor="t">
            <a:noAutofit/>
          </a:bodyPr>
          <a:lstStyle>
            <a:lvl1pPr algn="ctr" defTabSz="21945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200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dirty="0" smtClean="0">
                <a:latin typeface="Impact"/>
                <a:cs typeface="Impact"/>
              </a:rPr>
              <a:t>Introduction/Motivation</a:t>
            </a:r>
            <a:endParaRPr lang="en-US" sz="4800" dirty="0">
              <a:latin typeface="Impact"/>
              <a:cs typeface="Impact"/>
            </a:endParaRPr>
          </a:p>
        </p:txBody>
      </p:sp>
      <p:sp>
        <p:nvSpPr>
          <p:cNvPr id="19" name="Title 14"/>
          <p:cNvSpPr txBox="1">
            <a:spLocks/>
          </p:cNvSpPr>
          <p:nvPr/>
        </p:nvSpPr>
        <p:spPr>
          <a:xfrm>
            <a:off x="26848705" y="5073767"/>
            <a:ext cx="8084578" cy="928145"/>
          </a:xfrm>
          <a:prstGeom prst="rect">
            <a:avLst/>
          </a:prstGeom>
        </p:spPr>
        <p:txBody>
          <a:bodyPr anchor="t">
            <a:noAutofit/>
          </a:bodyPr>
          <a:lstStyle>
            <a:lvl1pPr algn="ctr" defTabSz="21945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200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dirty="0" smtClean="0">
                <a:latin typeface="Impact"/>
                <a:cs typeface="Impact"/>
              </a:rPr>
              <a:t>Results</a:t>
            </a:r>
            <a:endParaRPr lang="en-US" sz="4800" dirty="0">
              <a:latin typeface="Impact"/>
              <a:cs typeface="Impact"/>
            </a:endParaRPr>
          </a:p>
        </p:txBody>
      </p:sp>
      <p:cxnSp>
        <p:nvCxnSpPr>
          <p:cNvPr id="72" name="Straight Connector 71"/>
          <p:cNvCxnSpPr/>
          <p:nvPr/>
        </p:nvCxnSpPr>
        <p:spPr>
          <a:xfrm flipH="1">
            <a:off x="14597398" y="5205389"/>
            <a:ext cx="36949" cy="25808011"/>
          </a:xfrm>
          <a:prstGeom prst="line">
            <a:avLst/>
          </a:prstGeom>
          <a:ln w="76200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1654819" y="7465930"/>
            <a:ext cx="184666" cy="141577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32" name="TextBox 131"/>
          <p:cNvSpPr txBox="1"/>
          <p:nvPr/>
        </p:nvSpPr>
        <p:spPr>
          <a:xfrm>
            <a:off x="833835" y="6213289"/>
            <a:ext cx="1292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smtClean="0">
                <a:latin typeface="Helvetica"/>
                <a:cs typeface="Helvetica"/>
              </a:rPr>
              <a:t>Here is why we are doing this project</a:t>
            </a:r>
            <a:endParaRPr lang="en-US" sz="2400" dirty="0">
              <a:latin typeface="Helvetica"/>
              <a:cs typeface="Helvetica"/>
            </a:endParaRPr>
          </a:p>
        </p:txBody>
      </p:sp>
      <p:sp>
        <p:nvSpPr>
          <p:cNvPr id="134" name="Title 14"/>
          <p:cNvSpPr txBox="1">
            <a:spLocks/>
          </p:cNvSpPr>
          <p:nvPr/>
        </p:nvSpPr>
        <p:spPr>
          <a:xfrm>
            <a:off x="3493281" y="12252601"/>
            <a:ext cx="8084578" cy="928145"/>
          </a:xfrm>
          <a:prstGeom prst="rect">
            <a:avLst/>
          </a:prstGeom>
        </p:spPr>
        <p:txBody>
          <a:bodyPr anchor="t">
            <a:noAutofit/>
          </a:bodyPr>
          <a:lstStyle>
            <a:lvl1pPr algn="ctr" defTabSz="21945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200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dirty="0" smtClean="0">
                <a:latin typeface="Impact"/>
                <a:cs typeface="Impact"/>
              </a:rPr>
              <a:t>Background</a:t>
            </a:r>
            <a:endParaRPr lang="en-US" sz="4800" dirty="0">
              <a:latin typeface="Impact"/>
              <a:cs typeface="Impact"/>
            </a:endParaRPr>
          </a:p>
        </p:txBody>
      </p:sp>
      <p:sp>
        <p:nvSpPr>
          <p:cNvPr id="135" name="TextBox 134"/>
          <p:cNvSpPr txBox="1"/>
          <p:nvPr/>
        </p:nvSpPr>
        <p:spPr>
          <a:xfrm>
            <a:off x="833835" y="13639199"/>
            <a:ext cx="1292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smtClean="0">
                <a:latin typeface="Helvetica"/>
                <a:cs typeface="Helvetica"/>
              </a:rPr>
              <a:t>Slight lit review and what has been done before</a:t>
            </a:r>
            <a:endParaRPr lang="en-US" sz="2400" dirty="0">
              <a:latin typeface="Helvetica"/>
              <a:cs typeface="Helvetica"/>
            </a:endParaRPr>
          </a:p>
        </p:txBody>
      </p:sp>
      <p:sp>
        <p:nvSpPr>
          <p:cNvPr id="136" name="Title 14"/>
          <p:cNvSpPr txBox="1">
            <a:spLocks/>
          </p:cNvSpPr>
          <p:nvPr/>
        </p:nvSpPr>
        <p:spPr>
          <a:xfrm>
            <a:off x="3493281" y="18562469"/>
            <a:ext cx="8084578" cy="928145"/>
          </a:xfrm>
          <a:prstGeom prst="rect">
            <a:avLst/>
          </a:prstGeom>
        </p:spPr>
        <p:txBody>
          <a:bodyPr anchor="t">
            <a:noAutofit/>
          </a:bodyPr>
          <a:lstStyle>
            <a:lvl1pPr algn="ctr" defTabSz="21945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200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dirty="0" smtClean="0">
                <a:latin typeface="Impact"/>
                <a:cs typeface="Impact"/>
              </a:rPr>
              <a:t>Methods</a:t>
            </a:r>
            <a:endParaRPr lang="en-US" sz="4800" dirty="0">
              <a:latin typeface="Impact"/>
              <a:cs typeface="Impact"/>
            </a:endParaRPr>
          </a:p>
        </p:txBody>
      </p:sp>
      <p:sp>
        <p:nvSpPr>
          <p:cNvPr id="137" name="TextBox 136"/>
          <p:cNvSpPr txBox="1"/>
          <p:nvPr/>
        </p:nvSpPr>
        <p:spPr>
          <a:xfrm>
            <a:off x="833835" y="19949067"/>
            <a:ext cx="129286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smtClean="0">
                <a:latin typeface="Helvetica"/>
                <a:cs typeface="Helvetica"/>
              </a:rPr>
              <a:t>How are we doing this</a:t>
            </a:r>
          </a:p>
          <a:p>
            <a:pPr algn="just"/>
            <a:r>
              <a:rPr lang="en-US" sz="2400" dirty="0" smtClean="0">
                <a:latin typeface="Helvetica"/>
                <a:cs typeface="Helvetica"/>
              </a:rPr>
              <a:t>Process</a:t>
            </a:r>
          </a:p>
          <a:p>
            <a:pPr algn="just"/>
            <a:r>
              <a:rPr lang="en-US" sz="2400" dirty="0" smtClean="0">
                <a:latin typeface="Helvetica"/>
                <a:cs typeface="Helvetica"/>
              </a:rPr>
              <a:t>Selection Criteria</a:t>
            </a:r>
            <a:endParaRPr lang="en-US" sz="2400" dirty="0">
              <a:latin typeface="Helvetica"/>
              <a:cs typeface="Helvetica"/>
            </a:endParaRPr>
          </a:p>
        </p:txBody>
      </p:sp>
      <p:sp>
        <p:nvSpPr>
          <p:cNvPr id="138" name="Title 14"/>
          <p:cNvSpPr txBox="1">
            <a:spLocks/>
          </p:cNvSpPr>
          <p:nvPr/>
        </p:nvSpPr>
        <p:spPr>
          <a:xfrm>
            <a:off x="34609811" y="24926264"/>
            <a:ext cx="8084578" cy="928145"/>
          </a:xfrm>
          <a:prstGeom prst="rect">
            <a:avLst/>
          </a:prstGeom>
        </p:spPr>
        <p:txBody>
          <a:bodyPr anchor="t">
            <a:noAutofit/>
          </a:bodyPr>
          <a:lstStyle>
            <a:lvl1pPr algn="ctr" defTabSz="21945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200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dirty="0" smtClean="0">
                <a:latin typeface="Impact"/>
                <a:cs typeface="Impact"/>
              </a:rPr>
              <a:t>Conclusion</a:t>
            </a:r>
            <a:endParaRPr lang="en-US" sz="4800" dirty="0">
              <a:latin typeface="Impact"/>
              <a:cs typeface="Impact"/>
            </a:endParaRPr>
          </a:p>
        </p:txBody>
      </p:sp>
      <p:sp>
        <p:nvSpPr>
          <p:cNvPr id="139" name="Title 14"/>
          <p:cNvSpPr txBox="1">
            <a:spLocks/>
          </p:cNvSpPr>
          <p:nvPr/>
        </p:nvSpPr>
        <p:spPr>
          <a:xfrm>
            <a:off x="18032755" y="24926264"/>
            <a:ext cx="8084578" cy="928145"/>
          </a:xfrm>
          <a:prstGeom prst="rect">
            <a:avLst/>
          </a:prstGeom>
        </p:spPr>
        <p:txBody>
          <a:bodyPr anchor="t">
            <a:noAutofit/>
          </a:bodyPr>
          <a:lstStyle>
            <a:lvl1pPr algn="ctr" defTabSz="21945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200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dirty="0" smtClean="0">
                <a:latin typeface="Impact"/>
                <a:cs typeface="Impact"/>
              </a:rPr>
              <a:t>Literature Cited</a:t>
            </a:r>
            <a:endParaRPr lang="en-US" sz="4800" dirty="0">
              <a:latin typeface="Impact"/>
              <a:cs typeface="Impact"/>
            </a:endParaRPr>
          </a:p>
        </p:txBody>
      </p:sp>
      <p:pic>
        <p:nvPicPr>
          <p:cNvPr id="6" name="Picture 5" descr="PULogo_3p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08377" y="31297394"/>
            <a:ext cx="6625471" cy="1254143"/>
          </a:xfrm>
          <a:prstGeom prst="rect">
            <a:avLst/>
          </a:prstGeom>
        </p:spPr>
      </p:pic>
      <p:pic>
        <p:nvPicPr>
          <p:cNvPr id="7" name="Picture 6" descr="ABELogo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835" y="30978774"/>
            <a:ext cx="6894576" cy="1432560"/>
          </a:xfrm>
          <a:prstGeom prst="rect">
            <a:avLst/>
          </a:prstGeom>
        </p:spPr>
      </p:pic>
      <p:pic>
        <p:nvPicPr>
          <p:cNvPr id="8" name="Picture 7" descr="PurdueLogo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28506" y="30946244"/>
            <a:ext cx="4815878" cy="1605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3250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3AE24"/>
      </a:accent1>
      <a:accent2>
        <a:srgbClr val="353235"/>
      </a:accent2>
      <a:accent3>
        <a:srgbClr val="A3792C"/>
      </a:accent3>
      <a:accent4>
        <a:srgbClr val="A7A9AC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760</TotalTime>
  <Words>51</Words>
  <Application>Microsoft Macintosh PowerPoint</Application>
  <PresentationFormat>Custom</PresentationFormat>
  <Paragraphs>14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Purdue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Abby Engelberth</dc:creator>
  <cp:lastModifiedBy>Abby Engelberth</cp:lastModifiedBy>
  <cp:revision>58</cp:revision>
  <dcterms:created xsi:type="dcterms:W3CDTF">2012-06-11T19:45:25Z</dcterms:created>
  <dcterms:modified xsi:type="dcterms:W3CDTF">2014-02-18T17:44:46Z</dcterms:modified>
</cp:coreProperties>
</file>