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0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7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8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9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8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8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2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9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9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31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1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1B00B-F2A8-4D25-A00C-84C6DB317532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0180C-F499-4379-9947-4AAE2DA41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1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553825" cy="837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331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Ahlen, Donna J</dc:creator>
  <cp:lastModifiedBy>Qualio, Phillip H</cp:lastModifiedBy>
  <cp:revision>5</cp:revision>
  <dcterms:created xsi:type="dcterms:W3CDTF">2013-09-04T13:20:57Z</dcterms:created>
  <dcterms:modified xsi:type="dcterms:W3CDTF">2013-10-25T11:50:06Z</dcterms:modified>
</cp:coreProperties>
</file>