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tif" ContentType="image/tiff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1" d="100"/>
          <a:sy n="131" d="100"/>
        </p:scale>
        <p:origin x="-26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Relationship Id="rId3" Type="http://schemas.microsoft.com/office/2007/relationships/hdphoto" Target="../media/hdphoto1.wdp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-1"/>
            <a:ext cx="9144000" cy="13316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Lines_7404.pdf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5206" b="61897"/>
          <a:stretch/>
        </p:blipFill>
        <p:spPr>
          <a:xfrm>
            <a:off x="0" y="1582260"/>
            <a:ext cx="774095" cy="196037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905763" y="1581401"/>
            <a:ext cx="8238237" cy="19612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/>
              </a:solidFill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1362776" y="5287650"/>
            <a:ext cx="7514524" cy="501116"/>
          </a:xfr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buNone/>
              <a:defRPr sz="13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Presenter title</a:t>
            </a:r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 hasCustomPrompt="1"/>
          </p:nvPr>
        </p:nvSpPr>
        <p:spPr>
          <a:xfrm>
            <a:off x="1362779" y="1474647"/>
            <a:ext cx="7515071" cy="748782"/>
          </a:xfrm>
        </p:spPr>
        <p:txBody>
          <a:bodyPr anchor="t">
            <a:noAutofit/>
          </a:bodyPr>
          <a:lstStyle>
            <a:lvl1pPr>
              <a:lnSpc>
                <a:spcPct val="90000"/>
              </a:lnSpc>
              <a:defRPr sz="5200" cap="all">
                <a:solidFill>
                  <a:schemeClr val="accent5"/>
                </a:solidFill>
              </a:defRPr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2777" y="2182940"/>
            <a:ext cx="7515073" cy="1460826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5200" cap="all" baseline="0">
                <a:solidFill>
                  <a:schemeClr val="accent3"/>
                </a:solidFill>
                <a:latin typeface="Impact"/>
                <a:cs typeface="Impac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Second Line</a:t>
            </a:r>
            <a:br>
              <a:rPr lang="en-US" dirty="0" smtClean="0"/>
            </a:br>
            <a:r>
              <a:rPr lang="en-US" dirty="0" smtClean="0"/>
              <a:t>Third Line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1371600" y="3876545"/>
            <a:ext cx="7505700" cy="954143"/>
          </a:xfrm>
        </p:spPr>
        <p:txBody>
          <a:bodyPr>
            <a:noAutofit/>
          </a:bodyPr>
          <a:lstStyle>
            <a:lvl1pPr marL="0" indent="0">
              <a:buNone/>
              <a:defRPr sz="2400" cap="all">
                <a:solidFill>
                  <a:schemeClr val="tx1">
                    <a:lumMod val="50000"/>
                    <a:lumOff val="50000"/>
                  </a:schemeClr>
                </a:solidFill>
                <a:latin typeface="Impact"/>
                <a:cs typeface="Impact"/>
              </a:defRPr>
            </a:lvl1pPr>
          </a:lstStyle>
          <a:p>
            <a:pPr lvl="0"/>
            <a:r>
              <a:rPr lang="en-US" dirty="0" smtClean="0"/>
              <a:t>Single-line Subtitle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1362776" y="5008928"/>
            <a:ext cx="7514523" cy="311740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022495" y="585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EC315518-2C33-2149-A133-0018D0A61D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82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804EB8-F45F-204C-BFE3-FE6EB7AD3F6A}" type="datetimeFigureOut">
              <a:rPr lang="en-US" smtClean="0"/>
              <a:t>2/3/14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BAC36-0171-C946-AE4C-E0C186711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14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-1"/>
            <a:ext cx="9144000" cy="13316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21178" y="1923142"/>
            <a:ext cx="7931727" cy="213037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/>
              </a:solidFill>
            </a:endParaRPr>
          </a:p>
        </p:txBody>
      </p:sp>
      <p:pic>
        <p:nvPicPr>
          <p:cNvPr id="8" name="Picture 7" descr="Lines_blk.70.pdf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7250" r="87164" b="4008"/>
          <a:stretch/>
        </p:blipFill>
        <p:spPr>
          <a:xfrm>
            <a:off x="0" y="1905000"/>
            <a:ext cx="1119909" cy="2148516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371600" y="2534360"/>
            <a:ext cx="7772400" cy="1793392"/>
          </a:xfrm>
        </p:spPr>
        <p:txBody>
          <a:bodyPr anchor="t">
            <a:noAutofit/>
          </a:bodyPr>
          <a:lstStyle>
            <a:lvl1pPr marL="0" indent="0" algn="l">
              <a:lnSpc>
                <a:spcPct val="80000"/>
              </a:lnSpc>
              <a:buNone/>
              <a:defRPr sz="5800" b="0" i="0" cap="all">
                <a:solidFill>
                  <a:schemeClr val="bg1"/>
                </a:solidFill>
                <a:latin typeface="Impact"/>
                <a:cs typeface="Impac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5800" dirty="0" smtClean="0">
                <a:solidFill>
                  <a:srgbClr val="FFFFFF"/>
                </a:solidFill>
                <a:latin typeface="Impact"/>
                <a:cs typeface="Impact"/>
              </a:rPr>
              <a:t>SECOND LINE</a:t>
            </a:r>
            <a:br>
              <a:rPr lang="en-US" sz="5800" dirty="0" smtClean="0">
                <a:solidFill>
                  <a:srgbClr val="FFFFFF"/>
                </a:solidFill>
                <a:latin typeface="Impact"/>
                <a:cs typeface="Impact"/>
              </a:rPr>
            </a:br>
            <a:r>
              <a:rPr lang="en-US" sz="5800" dirty="0" smtClean="0">
                <a:solidFill>
                  <a:srgbClr val="FFFFFF"/>
                </a:solidFill>
                <a:latin typeface="Impact"/>
                <a:cs typeface="Impact"/>
              </a:rPr>
              <a:t>THIRD LINE</a:t>
            </a:r>
            <a:endParaRPr lang="en-US" sz="5800" dirty="0">
              <a:solidFill>
                <a:srgbClr val="FFFFFF"/>
              </a:solidFill>
              <a:latin typeface="Impact"/>
              <a:cs typeface="Impact"/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sz="half" idx="13"/>
          </p:nvPr>
        </p:nvSpPr>
        <p:spPr>
          <a:xfrm>
            <a:off x="1466850" y="4365879"/>
            <a:ext cx="7506250" cy="1361225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600"/>
            </a:lvl1pPr>
            <a:lvl2pPr marL="742950" indent="-285750">
              <a:buFont typeface="Arial"/>
              <a:buChar char="•"/>
              <a:defRPr sz="1600"/>
            </a:lvl2pPr>
            <a:lvl3pPr marL="1200150" indent="-285750">
              <a:buFont typeface="Arial"/>
              <a:buChar char="•"/>
              <a:defRPr sz="1600"/>
            </a:lvl3pPr>
            <a:lvl4pPr marL="1657350" indent="-285750">
              <a:buFont typeface="Arial"/>
              <a:buChar char="•"/>
              <a:defRPr sz="1600"/>
            </a:lvl4pPr>
            <a:lvl5pPr marL="2114550" indent="-285750">
              <a:buFont typeface="Arial"/>
              <a:buChar char="•"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022495" y="585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4A4BAC36-0171-C946-AE4C-E0C18671187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4"/>
          <p:cNvSpPr>
            <a:spLocks noGrp="1"/>
          </p:cNvSpPr>
          <p:nvPr>
            <p:ph type="title" hasCustomPrompt="1"/>
          </p:nvPr>
        </p:nvSpPr>
        <p:spPr>
          <a:xfrm>
            <a:off x="1371600" y="1811610"/>
            <a:ext cx="7515071" cy="748782"/>
          </a:xfrm>
        </p:spPr>
        <p:txBody>
          <a:bodyPr anchor="t">
            <a:noAutofit/>
          </a:bodyPr>
          <a:lstStyle>
            <a:lvl1pPr>
              <a:lnSpc>
                <a:spcPct val="90000"/>
              </a:lnSpc>
              <a:defRPr sz="5200" cap="all">
                <a:solidFill>
                  <a:schemeClr val="accent5"/>
                </a:solidFill>
              </a:defRPr>
            </a:lvl1pPr>
          </a:lstStyle>
          <a:p>
            <a:r>
              <a:rPr lang="en-US" dirty="0" smtClean="0"/>
              <a:t>CLICK TO EDIT </a:t>
            </a:r>
            <a:r>
              <a:rPr lang="en-US" dirty="0" err="1" smtClean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69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idx="12"/>
          </p:nvPr>
        </p:nvSpPr>
        <p:spPr>
          <a:xfrm>
            <a:off x="367130" y="1100667"/>
            <a:ext cx="8326019" cy="49590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022495" y="585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4A4BAC36-0171-C946-AE4C-E0C186711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02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7130" y="1445668"/>
            <a:ext cx="4038600" cy="462614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67130" y="925650"/>
            <a:ext cx="8319670" cy="442912"/>
          </a:xfrm>
        </p:spPr>
        <p:txBody>
          <a:bodyPr anchor="t">
            <a:noAutofit/>
          </a:bodyPr>
          <a:lstStyle>
            <a:lvl1pPr marL="0" indent="0">
              <a:buNone/>
              <a:defRPr sz="1800" b="1" cap="all">
                <a:solidFill>
                  <a:srgbClr val="756C66"/>
                </a:solidFill>
                <a:latin typeface="Impact"/>
                <a:cs typeface="Impac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4671604" y="1445847"/>
            <a:ext cx="4015195" cy="4625964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022495" y="585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4A4BAC36-0171-C946-AE4C-E0C186711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93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7130" y="1600200"/>
            <a:ext cx="4038600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67130" y="925650"/>
            <a:ext cx="8319670" cy="442912"/>
          </a:xfrm>
        </p:spPr>
        <p:txBody>
          <a:bodyPr anchor="t">
            <a:noAutofit/>
          </a:bodyPr>
          <a:lstStyle>
            <a:lvl1pPr marL="0" indent="0">
              <a:buNone/>
              <a:defRPr sz="1800" b="1" cap="all">
                <a:solidFill>
                  <a:srgbClr val="756C66"/>
                </a:solidFill>
                <a:latin typeface="Impact"/>
                <a:cs typeface="Impac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022495" y="585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4A4BAC36-0171-C946-AE4C-E0C186711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535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900" y="146254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900" y="2102305"/>
            <a:ext cx="4040188" cy="395128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6254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02305"/>
            <a:ext cx="4041775" cy="395128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367130" y="925650"/>
            <a:ext cx="8319670" cy="442912"/>
          </a:xfrm>
        </p:spPr>
        <p:txBody>
          <a:bodyPr anchor="t">
            <a:noAutofit/>
          </a:bodyPr>
          <a:lstStyle>
            <a:lvl1pPr marL="0" indent="0">
              <a:buNone/>
              <a:defRPr sz="1800" b="1" cap="all">
                <a:solidFill>
                  <a:srgbClr val="756C66"/>
                </a:solidFill>
                <a:latin typeface="Impact"/>
                <a:cs typeface="Impac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7022495" y="585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4A4BAC36-0171-C946-AE4C-E0C186711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700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451795" y="925650"/>
            <a:ext cx="8319670" cy="442912"/>
          </a:xfrm>
        </p:spPr>
        <p:txBody>
          <a:bodyPr anchor="t">
            <a:noAutofit/>
          </a:bodyPr>
          <a:lstStyle>
            <a:lvl1pPr marL="0" indent="0">
              <a:buNone/>
              <a:defRPr sz="1800" b="1" cap="all">
                <a:solidFill>
                  <a:srgbClr val="756C66"/>
                </a:solidFill>
                <a:latin typeface="Impact"/>
                <a:cs typeface="Impac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022495" y="585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4A4BAC36-0171-C946-AE4C-E0C186711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091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1"/>
            <a:ext cx="9144000" cy="13316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0" y="6047620"/>
            <a:ext cx="9144000" cy="81433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022495" y="585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4A4BAC36-0171-C946-AE4C-E0C186711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847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804EB8-F45F-204C-BFE3-FE6EB7AD3F6A}" type="datetimeFigureOut">
              <a:rPr lang="en-US" smtClean="0"/>
              <a:t>2/3/14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BAC36-0171-C946-AE4C-E0C186711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15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1.tif"/><Relationship Id="rId13" Type="http://schemas.openxmlformats.org/officeDocument/2006/relationships/image" Target="../media/image2.emf"/><Relationship Id="rId1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0" y="120316"/>
            <a:ext cx="9144000" cy="74531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120316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9225" y="262875"/>
            <a:ext cx="8326020" cy="74878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5806" y="1003906"/>
            <a:ext cx="8326020" cy="5033464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4" name="Picture 13" descr="header copy.tif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67" y="6165156"/>
            <a:ext cx="2216304" cy="461220"/>
          </a:xfrm>
          <a:prstGeom prst="rect">
            <a:avLst/>
          </a:prstGeom>
        </p:spPr>
      </p:pic>
      <p:pic>
        <p:nvPicPr>
          <p:cNvPr id="13" name="Picture 12" descr="PU_sig132.eps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1678" y="6165156"/>
            <a:ext cx="1710227" cy="666254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022495" y="585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4A4BAC36-0171-C946-AE4C-E0C18671187C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 descr="Test5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9868" y="6313952"/>
            <a:ext cx="1654082" cy="312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85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</p:sldLayoutIdLst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400" kern="1200" cap="all">
          <a:solidFill>
            <a:schemeClr val="bg1"/>
          </a:solidFill>
          <a:latin typeface="Impact"/>
          <a:ea typeface="+mj-ea"/>
          <a:cs typeface="Impact"/>
        </a:defRPr>
      </a:lvl1pPr>
    </p:titleStyle>
    <p:bodyStyle>
      <a:lvl1pPr marL="285750" indent="-285750" algn="l" defTabSz="457200" rtl="0" eaLnBrk="1" latinLnBrk="0" hangingPunct="1">
        <a:spcBef>
          <a:spcPct val="20000"/>
        </a:spcBef>
        <a:buSzPct val="124000"/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Lucida Grande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pworthy.com/9-out-of-10-americans-are-completely-wrong-about-this-mind-blowing-fact-2" TargetMode="External"/><Relationship Id="rId4" Type="http://schemas.openxmlformats.org/officeDocument/2006/relationships/hyperlink" Target="http://www.ers.usda.gov/data-products/feed-grains-database.aspx%23.UuqbUneDl8E" TargetMode="External"/><Relationship Id="rId1" Type="http://schemas.openxmlformats.org/officeDocument/2006/relationships/slideLayout" Target="../slideLayouts/slideLayout10.xml"/><Relationship Id="rId2" Type="http://schemas.openxmlformats.org/officeDocument/2006/relationships/hyperlink" Target="http://darkhorseanalytics.com/blog/data-looks-better-naked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2779" y="1464952"/>
            <a:ext cx="7515071" cy="748782"/>
          </a:xfrm>
        </p:spPr>
        <p:txBody>
          <a:bodyPr/>
          <a:lstStyle/>
          <a:p>
            <a:r>
              <a:rPr lang="en-US" dirty="0" smtClean="0"/>
              <a:t>LORRE Data Presentation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Working together to Tell a story through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283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754" y="1279740"/>
            <a:ext cx="7975071" cy="4992924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Manipulate data and tell a </a:t>
            </a:r>
            <a:r>
              <a:rPr lang="en-US" sz="2800" dirty="0" smtClean="0"/>
              <a:t>story</a:t>
            </a:r>
          </a:p>
          <a:p>
            <a:pPr lvl="1"/>
            <a:r>
              <a:rPr lang="en-US" sz="2600" dirty="0">
                <a:hlinkClick r:id="rId2"/>
              </a:rPr>
              <a:t>http://darkhorseanalytics.com/blog/data-looks-better-naked</a:t>
            </a:r>
            <a:r>
              <a:rPr lang="en-US" sz="2600" dirty="0" smtClean="0">
                <a:hlinkClick r:id="rId2"/>
              </a:rPr>
              <a:t>/</a:t>
            </a:r>
            <a:endParaRPr lang="en-US" sz="2600" dirty="0" smtClean="0"/>
          </a:p>
          <a:p>
            <a:pPr lvl="1"/>
            <a:r>
              <a:rPr lang="en-US" sz="2600" dirty="0">
                <a:hlinkClick r:id="rId3"/>
              </a:rPr>
              <a:t>http://www.upworthy.com/9-out-of-10-americans-are-completely-wrong-about-this-mind-blowing-fact-</a:t>
            </a:r>
            <a:r>
              <a:rPr lang="en-US" sz="2600" dirty="0" smtClean="0">
                <a:hlinkClick r:id="rId3"/>
              </a:rPr>
              <a:t>2</a:t>
            </a:r>
            <a:r>
              <a:rPr lang="en-US" sz="2600" dirty="0" smtClean="0"/>
              <a:t> </a:t>
            </a:r>
            <a:endParaRPr lang="en-US" sz="2600" dirty="0" smtClean="0"/>
          </a:p>
          <a:p>
            <a:r>
              <a:rPr lang="en-US" sz="2800" dirty="0" smtClean="0"/>
              <a:t>Use historical USDA data spreadsheets</a:t>
            </a:r>
          </a:p>
          <a:p>
            <a:pPr lvl="1"/>
            <a:r>
              <a:rPr lang="en-US" sz="2800" u="sng" dirty="0">
                <a:hlinkClick r:id="rId4"/>
              </a:rPr>
              <a:t>http://www.ers.usda.gov/data-products/feed-grains-database.aspx#.</a:t>
            </a:r>
            <a:r>
              <a:rPr lang="en-US" sz="2800" u="sng" dirty="0" smtClean="0">
                <a:hlinkClick r:id="rId4"/>
              </a:rPr>
              <a:t>UuqbUneDl8E</a:t>
            </a:r>
            <a:endParaRPr lang="en-US" sz="2800" u="sng" dirty="0" smtClean="0"/>
          </a:p>
          <a:p>
            <a:r>
              <a:rPr lang="en-US" sz="2800" dirty="0" smtClean="0"/>
              <a:t>What interesting things can you point out?</a:t>
            </a:r>
          </a:p>
          <a:p>
            <a:pPr lvl="1"/>
            <a:r>
              <a:rPr lang="en-US" sz="2800" dirty="0" smtClean="0"/>
              <a:t>Trends</a:t>
            </a:r>
          </a:p>
          <a:p>
            <a:pPr lvl="1"/>
            <a:r>
              <a:rPr lang="en-US" sz="2800" dirty="0" smtClean="0"/>
              <a:t>Correlations</a:t>
            </a:r>
          </a:p>
          <a:p>
            <a:r>
              <a:rPr lang="en-US" sz="2800" dirty="0" smtClean="0"/>
              <a:t>What is the best way to display this?</a:t>
            </a:r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85589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Teams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409520"/>
              </p:ext>
            </p:extLst>
          </p:nvPr>
        </p:nvGraphicFramePr>
        <p:xfrm>
          <a:off x="2038040" y="966947"/>
          <a:ext cx="5436144" cy="5208765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835805"/>
                <a:gridCol w="3600339"/>
              </a:tblGrid>
              <a:tr h="34725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>
                          <a:effectLst/>
                        </a:rPr>
                        <a:t>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Zhang, Ximing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  <a:tr h="3472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err="1">
                          <a:effectLst/>
                        </a:rPr>
                        <a:t>Aghazadeh</a:t>
                      </a:r>
                      <a:r>
                        <a:rPr lang="en-US" sz="2000" u="none" strike="noStrike" dirty="0">
                          <a:effectLst/>
                        </a:rPr>
                        <a:t>, </a:t>
                      </a:r>
                      <a:r>
                        <a:rPr lang="en-US" sz="2000" u="none" strike="noStrike" dirty="0" err="1">
                          <a:effectLst/>
                        </a:rPr>
                        <a:t>Mahdieh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  <a:tr h="3472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Zhang, Leyu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  <a:tr h="34725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>
                          <a:effectLst/>
                        </a:rPr>
                        <a:t>2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Ko, Ja Kyong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  <a:tr h="3472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Li, Xuan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  <a:tr h="3472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Beheshti, Iman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  <a:tr h="34725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>
                          <a:effectLst/>
                        </a:rPr>
                        <a:t>3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Hewetson, Barron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  <a:tr h="3472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Red Corn, Studie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  <a:tr h="3472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Orrego Lopez, David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  <a:tr h="34725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>
                          <a:effectLst/>
                        </a:rPr>
                        <a:t>4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Ku, Seockmo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  <a:tr h="3472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smtClean="0">
                          <a:effectLst/>
                        </a:rPr>
                        <a:t>Zhao, </a:t>
                      </a:r>
                      <a:r>
                        <a:rPr lang="en-US" sz="2000" u="none" strike="noStrike" dirty="0" err="1" smtClean="0">
                          <a:effectLst/>
                        </a:rPr>
                        <a:t>Hongwei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  <a:tr h="3472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Zhang, Heather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  <a:tr h="34725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>
                          <a:effectLst/>
                        </a:rPr>
                        <a:t>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Li, Jinsha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  <a:tr h="3472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Clingenpeel, Shane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  <a:tr h="3472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Kim, </a:t>
                      </a:r>
                      <a:r>
                        <a:rPr lang="en-US" sz="2000" u="none" strike="noStrike" dirty="0" err="1">
                          <a:effectLst/>
                        </a:rPr>
                        <a:t>Daehwan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061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084" y="1328214"/>
            <a:ext cx="7858741" cy="470915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Work with team to manipulate and present data</a:t>
            </a:r>
          </a:p>
          <a:p>
            <a:pPr lvl="1"/>
            <a:r>
              <a:rPr lang="en-US" sz="2800" dirty="0" smtClean="0"/>
              <a:t>Team members will work on both the data manipulation and presentation</a:t>
            </a:r>
          </a:p>
          <a:p>
            <a:r>
              <a:rPr lang="en-US" sz="2800" dirty="0" smtClean="0"/>
              <a:t>Present in LORRE meeting on </a:t>
            </a:r>
            <a:r>
              <a:rPr lang="en-US" sz="2800" dirty="0"/>
              <a:t>March </a:t>
            </a:r>
            <a:r>
              <a:rPr lang="en-US" sz="2800" dirty="0" smtClean="0"/>
              <a:t>28</a:t>
            </a:r>
            <a:r>
              <a:rPr lang="en-US" sz="2800" baseline="30000" dirty="0" smtClean="0"/>
              <a:t>th</a:t>
            </a:r>
          </a:p>
          <a:p>
            <a:r>
              <a:rPr lang="en-US" sz="2800" dirty="0" smtClean="0"/>
              <a:t>Each team will have 3 minutes to present</a:t>
            </a:r>
            <a:endParaRPr lang="en-US" sz="2800" dirty="0" smtClean="0"/>
          </a:p>
          <a:p>
            <a:r>
              <a:rPr lang="en-US" sz="2800" dirty="0" smtClean="0"/>
              <a:t>Faculty and Staff </a:t>
            </a:r>
            <a:r>
              <a:rPr lang="en-US" sz="2800" dirty="0" smtClean="0"/>
              <a:t>will judge presentations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92964994"/>
      </p:ext>
    </p:extLst>
  </p:cSld>
  <p:clrMapOvr>
    <a:masterClrMapping/>
  </p:clrMapOvr>
</p:sld>
</file>

<file path=ppt/theme/theme1.xml><?xml version="1.0" encoding="utf-8"?>
<a:theme xmlns:a="http://schemas.openxmlformats.org/drawingml/2006/main" name="LORRE_LightOS">
  <a:themeElements>
    <a:clrScheme name="LORRE Modified 1">
      <a:dk1>
        <a:sysClr val="windowText" lastClr="000000"/>
      </a:dk1>
      <a:lt1>
        <a:sysClr val="window" lastClr="FFFFFF"/>
      </a:lt1>
      <a:dk2>
        <a:srgbClr val="746C66"/>
      </a:dk2>
      <a:lt2>
        <a:srgbClr val="916621"/>
      </a:lt2>
      <a:accent1>
        <a:srgbClr val="E3AE24"/>
      </a:accent1>
      <a:accent2>
        <a:srgbClr val="353235"/>
      </a:accent2>
      <a:accent3>
        <a:srgbClr val="4B781D"/>
      </a:accent3>
      <a:accent4>
        <a:srgbClr val="B63F97"/>
      </a:accent4>
      <a:accent5>
        <a:srgbClr val="1D79BC"/>
      </a:accent5>
      <a:accent6>
        <a:srgbClr val="F4841E"/>
      </a:accent6>
      <a:hlink>
        <a:srgbClr val="2EAFA4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LORRE_LightOS.potx</Template>
  <TotalTime>28</TotalTime>
  <Words>204</Words>
  <Application>Microsoft Macintosh PowerPoint</Application>
  <PresentationFormat>On-screen Show (4:3)</PresentationFormat>
  <Paragraphs>39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LORRE_LightOS</vt:lpstr>
      <vt:lpstr>LORRE Data Presentation</vt:lpstr>
      <vt:lpstr>Task</vt:lpstr>
      <vt:lpstr>Teams</vt:lpstr>
      <vt:lpstr>Presentation</vt:lpstr>
    </vt:vector>
  </TitlesOfParts>
  <Company>Purdue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LORRE Data Presentation</dc:title>
  <dc:creator>Abby Engelberth</dc:creator>
  <cp:lastModifiedBy>Abby Engelberth</cp:lastModifiedBy>
  <cp:revision>7</cp:revision>
  <dcterms:created xsi:type="dcterms:W3CDTF">2014-01-31T18:35:24Z</dcterms:created>
  <dcterms:modified xsi:type="dcterms:W3CDTF">2014-02-03T18:27:04Z</dcterms:modified>
</cp:coreProperties>
</file>