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6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6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8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87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0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5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4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3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35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2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CD16B-2B37-44EC-8D88-2953D2B6BE0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3987B-CFDF-4F77-A90A-CE6CA4BD8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6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gradschool.purdue.edu/ese/symposium/3MT.cf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8021" y="1524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Scientific Communication Workshop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821" y="1600200"/>
            <a:ext cx="6400800" cy="1219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Monday</a:t>
            </a:r>
            <a:r>
              <a:rPr lang="en-US" dirty="0" smtClean="0">
                <a:solidFill>
                  <a:schemeClr val="tx1"/>
                </a:solidFill>
              </a:rPr>
              <a:t>, September 9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6:00 – 8:00 PM                 HIKS B853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2981235"/>
            <a:ext cx="42032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Practice techniques </a:t>
            </a:r>
            <a:r>
              <a:rPr lang="en-US" dirty="0"/>
              <a:t>that will help you with your communications skills, reduce the jargon used in your presentation and </a:t>
            </a:r>
            <a:r>
              <a:rPr lang="en-US" dirty="0" smtClean="0"/>
              <a:t>receive feedback from your peers. 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415333"/>
            <a:ext cx="1987358" cy="8424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2" y="5181600"/>
            <a:ext cx="9119558" cy="14760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18053" y="2861762"/>
            <a:ext cx="24031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Participation in the summit is not required to attend the workshop.  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46519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4"/>
              </a:rPr>
              <a:t>http://www.gradschool.purdue.edu/ese/symposium/3MT.cfm</a:t>
            </a:r>
            <a:r>
              <a:rPr lang="en-US" dirty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755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53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Scientific Communication Workshop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Communication Workshop</dc:title>
  <dc:creator>Christal A. Musser</dc:creator>
  <cp:lastModifiedBy>Christal A. Musser</cp:lastModifiedBy>
  <cp:revision>7</cp:revision>
  <dcterms:created xsi:type="dcterms:W3CDTF">2013-09-03T20:08:57Z</dcterms:created>
  <dcterms:modified xsi:type="dcterms:W3CDTF">2013-09-04T03:00:03Z</dcterms:modified>
</cp:coreProperties>
</file>