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tif" ContentType="image/tif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61" r:id="rId2"/>
    <p:sldId id="257" r:id="rId3"/>
    <p:sldId id="262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13">
          <p15:clr>
            <a:srgbClr val="A4A3A4"/>
          </p15:clr>
        </p15:guide>
        <p15:guide id="2" pos="28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1C7AB5"/>
    <a:srgbClr val="619918"/>
    <a:srgbClr val="A3792C"/>
    <a:srgbClr val="756C66"/>
    <a:srgbClr val="856024"/>
    <a:srgbClr val="D19B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31" d="100"/>
          <a:sy n="131" d="100"/>
        </p:scale>
        <p:origin x="-2616" y="-104"/>
      </p:cViewPr>
      <p:guideLst>
        <p:guide orient="horz" pos="1013"/>
        <p:guide pos="28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AE9AF-5B02-A343-87BA-BF97CE0E58AE}" type="datetimeFigureOut">
              <a:rPr lang="en-US" smtClean="0"/>
              <a:t>9/9/13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696C59-4C62-F748-9189-0658811B1D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017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Relationship Id="rId3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873677" y="1582260"/>
            <a:ext cx="8270323" cy="1960372"/>
          </a:xfrm>
          <a:prstGeom prst="rect">
            <a:avLst/>
          </a:prstGeom>
          <a:solidFill>
            <a:srgbClr val="C8C4C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Picture 6" descr="Lines_7404.pdf"/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206" b="61897"/>
          <a:stretch/>
        </p:blipFill>
        <p:spPr>
          <a:xfrm>
            <a:off x="0" y="1582260"/>
            <a:ext cx="774095" cy="1960372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-1"/>
            <a:ext cx="9144000" cy="13316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 hasCustomPrompt="1"/>
          </p:nvPr>
        </p:nvSpPr>
        <p:spPr>
          <a:xfrm>
            <a:off x="1364984" y="1471342"/>
            <a:ext cx="7515071" cy="748782"/>
          </a:xfrm>
        </p:spPr>
        <p:txBody>
          <a:bodyPr anchor="t">
            <a:noAutofit/>
          </a:bodyPr>
          <a:lstStyle>
            <a:lvl1pPr>
              <a:lnSpc>
                <a:spcPct val="90000"/>
              </a:lnSpc>
              <a:defRPr sz="5200" cap="all">
                <a:solidFill>
                  <a:schemeClr val="accent5"/>
                </a:solidFill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62777" y="2202497"/>
            <a:ext cx="7515073" cy="1460826"/>
          </a:xfrm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5200" cap="all" baseline="0">
                <a:solidFill>
                  <a:schemeClr val="accent3"/>
                </a:solidFill>
                <a:latin typeface="Impact"/>
                <a:cs typeface="Impac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Second Line</a:t>
            </a:r>
            <a:br>
              <a:rPr lang="en-US" dirty="0" smtClean="0"/>
            </a:br>
            <a:r>
              <a:rPr lang="en-US" dirty="0" smtClean="0"/>
              <a:t>Third Line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3" hasCustomPrompt="1"/>
          </p:nvPr>
        </p:nvSpPr>
        <p:spPr>
          <a:xfrm>
            <a:off x="1365532" y="5030380"/>
            <a:ext cx="7505700" cy="954143"/>
          </a:xfrm>
        </p:spPr>
        <p:txBody>
          <a:bodyPr>
            <a:noAutofit/>
          </a:bodyPr>
          <a:lstStyle>
            <a:lvl1pPr marL="0" indent="0">
              <a:buNone/>
              <a:defRPr sz="2400" cap="none" baseline="0">
                <a:solidFill>
                  <a:schemeClr val="tx1">
                    <a:lumMod val="50000"/>
                    <a:lumOff val="50000"/>
                  </a:schemeClr>
                </a:solidFill>
                <a:latin typeface="Impact"/>
                <a:cs typeface="Impact"/>
              </a:defRPr>
            </a:lvl1pPr>
          </a:lstStyle>
          <a:p>
            <a:pPr lvl="0"/>
            <a:r>
              <a:rPr lang="en-US" dirty="0" smtClean="0"/>
              <a:t>Location of presentation</a:t>
            </a:r>
          </a:p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4" hasCustomPrompt="1"/>
          </p:nvPr>
        </p:nvSpPr>
        <p:spPr>
          <a:xfrm>
            <a:off x="1368287" y="3971820"/>
            <a:ext cx="7514523" cy="311740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Presenter Name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5" hasCustomPrompt="1"/>
          </p:nvPr>
        </p:nvSpPr>
        <p:spPr>
          <a:xfrm>
            <a:off x="1368287" y="4280359"/>
            <a:ext cx="7514524" cy="501116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Presenter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98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-1"/>
            <a:ext cx="9144000" cy="13316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221178" y="1923142"/>
            <a:ext cx="7931727" cy="2295144"/>
          </a:xfrm>
          <a:prstGeom prst="rect">
            <a:avLst/>
          </a:prstGeom>
          <a:solidFill>
            <a:srgbClr val="C8C4C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" name="Picture 7" descr="Lines_blk.70.pdf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250" r="87164" b="-1"/>
          <a:stretch/>
        </p:blipFill>
        <p:spPr>
          <a:xfrm>
            <a:off x="0" y="1905000"/>
            <a:ext cx="1119909" cy="229514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371600" y="2718002"/>
            <a:ext cx="7772400" cy="1482142"/>
          </a:xfrm>
        </p:spPr>
        <p:txBody>
          <a:bodyPr anchor="t">
            <a:noAutofit/>
          </a:bodyPr>
          <a:lstStyle>
            <a:lvl1pPr marL="0" indent="0" algn="l">
              <a:lnSpc>
                <a:spcPct val="80000"/>
              </a:lnSpc>
              <a:buNone/>
              <a:defRPr sz="5800" b="0" i="0" cap="all">
                <a:solidFill>
                  <a:schemeClr val="accent2"/>
                </a:solidFill>
                <a:latin typeface="Impact"/>
                <a:cs typeface="Impac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lnSpc>
                <a:spcPct val="80000"/>
              </a:lnSpc>
            </a:pPr>
            <a:r>
              <a:rPr lang="en-US" sz="5800" dirty="0" smtClean="0">
                <a:solidFill>
                  <a:srgbClr val="FFFFFF"/>
                </a:solidFill>
                <a:latin typeface="Impact"/>
                <a:cs typeface="Impact"/>
              </a:rPr>
              <a:t>SECOND LINE</a:t>
            </a:r>
            <a:br>
              <a:rPr lang="en-US" sz="5800" dirty="0" smtClean="0">
                <a:solidFill>
                  <a:srgbClr val="FFFFFF"/>
                </a:solidFill>
                <a:latin typeface="Impact"/>
                <a:cs typeface="Impact"/>
              </a:rPr>
            </a:br>
            <a:r>
              <a:rPr lang="en-US" sz="5800" dirty="0" smtClean="0">
                <a:solidFill>
                  <a:srgbClr val="FFFFFF"/>
                </a:solidFill>
                <a:latin typeface="Impact"/>
                <a:cs typeface="Impact"/>
              </a:rPr>
              <a:t>THIRD LINE</a:t>
            </a:r>
            <a:endParaRPr lang="en-US" sz="5800" dirty="0">
              <a:solidFill>
                <a:srgbClr val="FFFFFF"/>
              </a:solidFill>
              <a:latin typeface="Impact"/>
              <a:cs typeface="Impact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1466850" y="4365879"/>
            <a:ext cx="7506250" cy="1361225"/>
          </a:xfrm>
        </p:spPr>
        <p:txBody>
          <a:bodyPr>
            <a:normAutofit/>
          </a:bodyPr>
          <a:lstStyle>
            <a:lvl1pPr marL="0" indent="0">
              <a:buFont typeface="Arial"/>
              <a:buNone/>
              <a:defRPr sz="1600"/>
            </a:lvl1pPr>
            <a:lvl2pPr marL="742950" indent="-285750">
              <a:buFont typeface="Arial"/>
              <a:buChar char="•"/>
              <a:defRPr sz="1600"/>
            </a:lvl2pPr>
            <a:lvl3pPr marL="1200150" indent="-285750">
              <a:buFont typeface="Arial"/>
              <a:buChar char="•"/>
              <a:defRPr sz="1600"/>
            </a:lvl3pPr>
            <a:lvl4pPr marL="1657350" indent="-285750">
              <a:buFont typeface="Arial"/>
              <a:buChar char="•"/>
              <a:defRPr sz="1600"/>
            </a:lvl4pPr>
            <a:lvl5pPr marL="2114550" indent="-285750">
              <a:buFont typeface="Arial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add text</a:t>
            </a:r>
            <a:endParaRPr lang="en-US" dirty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71600" y="1723683"/>
            <a:ext cx="7772400" cy="795337"/>
          </a:xfrm>
        </p:spPr>
        <p:txBody>
          <a:bodyPr>
            <a:noAutofit/>
          </a:bodyPr>
          <a:lstStyle>
            <a:lvl1pPr marL="0" indent="0">
              <a:buNone/>
              <a:defRPr sz="6000">
                <a:solidFill>
                  <a:schemeClr val="accent5"/>
                </a:solidFill>
                <a:latin typeface="Impact" panose="020B0806030902050204" pitchFamily="34" charset="0"/>
              </a:defRPr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6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idx="12"/>
          </p:nvPr>
        </p:nvSpPr>
        <p:spPr>
          <a:xfrm>
            <a:off x="367130" y="1100667"/>
            <a:ext cx="8326019" cy="495904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02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7130" y="1445668"/>
            <a:ext cx="4038600" cy="4626141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367130" y="925650"/>
            <a:ext cx="8319670" cy="442912"/>
          </a:xfrm>
        </p:spPr>
        <p:txBody>
          <a:bodyPr anchor="t">
            <a:noAutofit/>
          </a:bodyPr>
          <a:lstStyle>
            <a:lvl1pPr marL="0" indent="0">
              <a:buNone/>
              <a:defRPr sz="1800" b="1" cap="all">
                <a:solidFill>
                  <a:srgbClr val="756C66"/>
                </a:solidFill>
                <a:latin typeface="Impact"/>
                <a:cs typeface="Impac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671604" y="1445847"/>
            <a:ext cx="4015195" cy="4625964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9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7130" y="1600200"/>
            <a:ext cx="4038600" cy="45259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367130" y="925650"/>
            <a:ext cx="8319670" cy="442912"/>
          </a:xfrm>
        </p:spPr>
        <p:txBody>
          <a:bodyPr anchor="t">
            <a:noAutofit/>
          </a:bodyPr>
          <a:lstStyle>
            <a:lvl1pPr marL="0" indent="0">
              <a:buNone/>
              <a:defRPr sz="1800" b="1" cap="all">
                <a:solidFill>
                  <a:srgbClr val="756C66"/>
                </a:solidFill>
                <a:latin typeface="Impact"/>
                <a:cs typeface="Impac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53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900" y="146254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900" y="2102305"/>
            <a:ext cx="4040188" cy="395128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6254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02305"/>
            <a:ext cx="4041775" cy="395128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367130" y="925650"/>
            <a:ext cx="8319670" cy="442912"/>
          </a:xfrm>
        </p:spPr>
        <p:txBody>
          <a:bodyPr anchor="t">
            <a:noAutofit/>
          </a:bodyPr>
          <a:lstStyle>
            <a:lvl1pPr marL="0" indent="0">
              <a:buNone/>
              <a:defRPr sz="1800" b="1" cap="all">
                <a:solidFill>
                  <a:srgbClr val="756C66"/>
                </a:solidFill>
                <a:latin typeface="Impact"/>
                <a:cs typeface="Impac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70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451795" y="925650"/>
            <a:ext cx="8319670" cy="442912"/>
          </a:xfrm>
        </p:spPr>
        <p:txBody>
          <a:bodyPr anchor="t">
            <a:noAutofit/>
          </a:bodyPr>
          <a:lstStyle>
            <a:lvl1pPr marL="0" indent="0">
              <a:buNone/>
              <a:defRPr sz="1800" b="1" cap="all">
                <a:solidFill>
                  <a:srgbClr val="756C66"/>
                </a:solidFill>
                <a:latin typeface="Impact"/>
                <a:cs typeface="Impac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09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-1"/>
            <a:ext cx="9144000" cy="13316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 userDrawn="1"/>
        </p:nvSpPr>
        <p:spPr>
          <a:xfrm>
            <a:off x="0" y="6047620"/>
            <a:ext cx="9144000" cy="8143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84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.emf"/><Relationship Id="rId1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0" Type="http://schemas.openxmlformats.org/officeDocument/2006/relationships/image" Target="../media/image1.t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0" y="120316"/>
            <a:ext cx="9144000" cy="7453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120316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9393" y="254297"/>
            <a:ext cx="8326020" cy="7487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7130" y="1003906"/>
            <a:ext cx="8326020" cy="50334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4" name="Picture 13" descr="header copy.t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7" y="6165156"/>
            <a:ext cx="2216304" cy="461220"/>
          </a:xfrm>
          <a:prstGeom prst="rect">
            <a:avLst/>
          </a:prstGeom>
        </p:spPr>
      </p:pic>
      <p:pic>
        <p:nvPicPr>
          <p:cNvPr id="13" name="Picture 12" descr="PU_sig132.ep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678" y="6097844"/>
            <a:ext cx="1710227" cy="666254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092" y="6306070"/>
            <a:ext cx="1695815" cy="32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853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6" r:id="rId3"/>
    <p:sldLayoutId id="2147483657" r:id="rId4"/>
    <p:sldLayoutId id="2147483652" r:id="rId5"/>
    <p:sldLayoutId id="2147483653" r:id="rId6"/>
    <p:sldLayoutId id="214748365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400" kern="1200" cap="all">
          <a:solidFill>
            <a:schemeClr val="accent2"/>
          </a:solidFill>
          <a:latin typeface="Impact"/>
          <a:ea typeface="+mj-ea"/>
          <a:cs typeface="Impact"/>
        </a:defRPr>
      </a:lvl1pPr>
    </p:titleStyle>
    <p:bodyStyle>
      <a:lvl1pPr marL="285750" indent="-285750" algn="l" defTabSz="457200" rtl="0" eaLnBrk="1" latinLnBrk="0" hangingPunct="1">
        <a:spcBef>
          <a:spcPct val="20000"/>
        </a:spcBef>
        <a:buSzPct val="124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Lucida Grande"/>
        <a:buChar char="–"/>
        <a:defRPr sz="16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•"/>
        <a:defRPr sz="16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Document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SECOND LINE</a:t>
            </a:r>
            <a:br>
              <a:rPr lang="en-US" smtClean="0"/>
            </a:br>
            <a:r>
              <a:rPr lang="en-US" smtClean="0"/>
              <a:t>THIRD LINE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ONE-LINE SUBTITLE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mtClean="0"/>
              <a:t>Presenter Name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mtClean="0"/>
              <a:t>Presenter’s Title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2453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 idx="4294967295"/>
          </p:nvPr>
        </p:nvSpPr>
        <p:spPr>
          <a:xfrm>
            <a:off x="1373413" y="1923143"/>
            <a:ext cx="7772400" cy="744258"/>
          </a:xfrm>
        </p:spPr>
        <p:txBody>
          <a:bodyPr/>
          <a:lstStyle/>
          <a:p>
            <a:r>
              <a:rPr lang="en-US" dirty="0" smtClean="0"/>
              <a:t>Section Title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Second Line</a:t>
            </a:r>
            <a:br>
              <a:rPr lang="en-US" smtClean="0"/>
            </a:br>
            <a:r>
              <a:rPr lang="en-US" smtClean="0"/>
              <a:t>Third Line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18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68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" name="Content Placeholder 2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Text Placeholder 28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0" name="Picture Placeholder 29"/>
          <p:cNvSpPr>
            <a:spLocks noGrp="1"/>
          </p:cNvSpPr>
          <p:nvPr>
            <p:ph type="pic" sz="quarter" idx="14"/>
          </p:nvPr>
        </p:nvSpPr>
        <p:spPr/>
      </p:sp>
      <p:cxnSp>
        <p:nvCxnSpPr>
          <p:cNvPr id="6" name="Straight Connector 5"/>
          <p:cNvCxnSpPr/>
          <p:nvPr/>
        </p:nvCxnSpPr>
        <p:spPr>
          <a:xfrm>
            <a:off x="4572386" y="1620409"/>
            <a:ext cx="0" cy="4368538"/>
          </a:xfrm>
          <a:prstGeom prst="line">
            <a:avLst/>
          </a:prstGeom>
          <a:ln w="3175" cmpd="sng">
            <a:solidFill>
              <a:srgbClr val="756C6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790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LORRE_Dark">
  <a:themeElements>
    <a:clrScheme name="LORRE Theme">
      <a:dk1>
        <a:sysClr val="windowText" lastClr="000000"/>
      </a:dk1>
      <a:lt1>
        <a:sysClr val="window" lastClr="FFFFFF"/>
      </a:lt1>
      <a:dk2>
        <a:srgbClr val="746C66"/>
      </a:dk2>
      <a:lt2>
        <a:srgbClr val="916621"/>
      </a:lt2>
      <a:accent1>
        <a:srgbClr val="E3AE24"/>
      </a:accent1>
      <a:accent2>
        <a:srgbClr val="353235"/>
      </a:accent2>
      <a:accent3>
        <a:srgbClr val="649918"/>
      </a:accent3>
      <a:accent4>
        <a:srgbClr val="B63F97"/>
      </a:accent4>
      <a:accent5>
        <a:srgbClr val="1D79BC"/>
      </a:accent5>
      <a:accent6>
        <a:srgbClr val="F4841E"/>
      </a:accent6>
      <a:hlink>
        <a:srgbClr val="2EAFA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LORRE_Dark" id="{03092059-2F17-4399-A6DA-911FA6E2C469}" vid="{1AE04EDF-2EC1-467F-9F1E-4DA9A1BF4A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523</TotalTime>
  <Words>16</Words>
  <Application>Microsoft Macintosh PowerPoint</Application>
  <PresentationFormat>On-screen Show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LORRE_Dark</vt:lpstr>
      <vt:lpstr>Document Title</vt:lpstr>
      <vt:lpstr>Section Title</vt:lpstr>
      <vt:lpstr>PowerPoint Presentation</vt:lpstr>
      <vt:lpstr>PowerPoint Presentation</vt:lpstr>
    </vt:vector>
  </TitlesOfParts>
  <Company>Purdue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DOCUMENT TITLE SECOND LINE AND THIRD LINE</dc:title>
  <dc:creator>Purdue Marketing Communications</dc:creator>
  <cp:lastModifiedBy>Abby Engelberth</cp:lastModifiedBy>
  <cp:revision>68</cp:revision>
  <cp:lastPrinted>2012-02-14T22:31:46Z</cp:lastPrinted>
  <dcterms:created xsi:type="dcterms:W3CDTF">2011-09-20T15:44:26Z</dcterms:created>
  <dcterms:modified xsi:type="dcterms:W3CDTF">2013-09-09T16:55:04Z</dcterms:modified>
</cp:coreProperties>
</file>