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12/21/2016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747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12/21/2016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733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12/21/2016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38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12/21/2016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5508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12/21/2016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110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12/21/2016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9855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12/21/2016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617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12/21/2016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96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12/21/2016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36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12/21/2016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1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12/21/2016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96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12/21/2016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37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12/21/2016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78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12/21/2016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70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12/21/2016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507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12/21/2016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5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12/21/2016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6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12/21/2016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5621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25095" y="133284"/>
            <a:ext cx="11320975" cy="1378976"/>
          </a:xfrm>
        </p:spPr>
        <p:txBody>
          <a:bodyPr>
            <a:normAutofit/>
          </a:bodyPr>
          <a:lstStyle/>
          <a:p>
            <a:pPr marL="24765" marR="0"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en-US" sz="2800" b="1" spc="-5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Engagement and </a:t>
            </a:r>
            <a:r>
              <a:rPr lang="en-US" sz="2800" b="1" spc="-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Strategies</a:t>
            </a:r>
            <a:br>
              <a:rPr lang="en-US" sz="2800" b="1" spc="-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spc="-5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18384 </a:t>
            </a:r>
            <a:r>
              <a:rPr lang="en-US" sz="2800" b="1" spc="-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AGR 59500 - 001; </a:t>
            </a:r>
            <a:r>
              <a:rPr lang="en-US" sz="2800" b="1" spc="-5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Spring, 2017; three credits</a:t>
            </a:r>
            <a:br>
              <a:rPr lang="en-US" sz="2800" b="1" spc="-5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spc="-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spc="-5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MON-WED-FRI, 1:30-2:20; REC 108</a:t>
            </a:r>
            <a:endParaRPr lang="en-US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0723" y="1512260"/>
            <a:ext cx="8450825" cy="1947333"/>
          </a:xfrm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overview of cross disciplinary, cultural, theoretical frameworks, communication tools, and assessment methods applied to international agricultural development and engagement.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548" y="1696066"/>
            <a:ext cx="3303638" cy="2479121"/>
          </a:xfrm>
          <a:prstGeom prst="rect">
            <a:avLst/>
          </a:prstGeom>
        </p:spPr>
      </p:pic>
      <p:pic>
        <p:nvPicPr>
          <p:cNvPr id="7" name="Picture 5" descr="C:\Users\Katie\Dropbox\Haiti\Goats and Milk\Pictures\DSC_00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25" y="2732820"/>
            <a:ext cx="3156156" cy="210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481" y="2633999"/>
            <a:ext cx="2932430" cy="2213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2271" y="4335093"/>
            <a:ext cx="3066813" cy="23027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0722" y="5047357"/>
            <a:ext cx="81411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</a:rPr>
              <a:t>This seminar/colloquium class focuses </a:t>
            </a:r>
            <a:r>
              <a:rPr lang="en-US" b="1" dirty="0">
                <a:solidFill>
                  <a:prstClr val="white"/>
                </a:solidFill>
              </a:rPr>
              <a:t>on applying technical disciplines of agriculture, food, and natural resources to global challenges in culturally appropriate strategies that lead to sustainable development. </a:t>
            </a:r>
            <a:endParaRPr lang="en-US" b="1" dirty="0" smtClean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r>
              <a:rPr lang="en-US" dirty="0" smtClean="0">
                <a:solidFill>
                  <a:prstClr val="white"/>
                </a:solidFill>
              </a:rPr>
              <a:t>An </a:t>
            </a:r>
            <a:r>
              <a:rPr lang="en-US" dirty="0">
                <a:solidFill>
                  <a:prstClr val="white"/>
                </a:solidFill>
              </a:rPr>
              <a:t>interdisciplinary team </a:t>
            </a:r>
            <a:r>
              <a:rPr lang="en-US" dirty="0" smtClean="0">
                <a:solidFill>
                  <a:prstClr val="white"/>
                </a:solidFill>
              </a:rPr>
              <a:t>coordinated by Mark </a:t>
            </a:r>
            <a:r>
              <a:rPr lang="en-US" dirty="0">
                <a:solidFill>
                  <a:prstClr val="white"/>
                </a:solidFill>
              </a:rPr>
              <a:t>Russell, YDAE, </a:t>
            </a:r>
            <a:endParaRPr lang="en-US" dirty="0" smtClean="0">
              <a:solidFill>
                <a:prstClr val="white"/>
              </a:solidFill>
            </a:endParaRPr>
          </a:p>
          <a:p>
            <a:r>
              <a:rPr lang="en-US" dirty="0" smtClean="0">
                <a:solidFill>
                  <a:prstClr val="white"/>
                </a:solidFill>
              </a:rPr>
              <a:t>765-494-8423</a:t>
            </a:r>
            <a:r>
              <a:rPr lang="en-US" dirty="0">
                <a:solidFill>
                  <a:prstClr val="white"/>
                </a:solidFill>
              </a:rPr>
              <a:t>, mrussell@purdue.edu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8340" y="2650777"/>
            <a:ext cx="2423810" cy="24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4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1341</TotalTime>
  <Words>72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Century Gothic</vt:lpstr>
      <vt:lpstr>Tahoma</vt:lpstr>
      <vt:lpstr>Times New Roman</vt:lpstr>
      <vt:lpstr>Wingdings 3</vt:lpstr>
      <vt:lpstr>Slice</vt:lpstr>
      <vt:lpstr>International Engagement and Development Strategies 18384 - AGR 59500 - 001; Spring, 2017; three credits  MON-WED-FRI, 1:30-2:20; REC 108</vt:lpstr>
    </vt:vector>
  </TitlesOfParts>
  <Company>Purdue University - AgIT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Informal Community-Based Education - YDAE 49100-026 CRN - 19434</dc:title>
  <dc:creator>Russell, Mark A.</dc:creator>
  <cp:lastModifiedBy>Andrea E Burniske</cp:lastModifiedBy>
  <cp:revision>21</cp:revision>
  <dcterms:created xsi:type="dcterms:W3CDTF">2016-10-19T21:57:40Z</dcterms:created>
  <dcterms:modified xsi:type="dcterms:W3CDTF">2016-12-21T16:47:38Z</dcterms:modified>
</cp:coreProperties>
</file>