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
  </p:notesMasterIdLst>
  <p:sldIdLst>
    <p:sldId id="256" r:id="rId2"/>
  </p:sldIdLst>
  <p:sldSz cx="27432000" cy="36576000"/>
  <p:notesSz cx="7010400" cy="9296400"/>
  <p:embeddedFontLst>
    <p:embeddedFont>
      <p:font typeface="Myriad Pro" panose="020B0503030403020204" charset="0"/>
      <p:regular r:id="rId4"/>
      <p:bold r:id="rId5"/>
      <p:italic r:id="rId6"/>
      <p:boldItalic r:id="rId7"/>
    </p:embeddedFont>
    <p:embeddedFont>
      <p:font typeface="Aharoni" panose="02010803020104030203" pitchFamily="2" charset="-79"/>
      <p:bold r:id="rId8"/>
    </p:embeddedFont>
    <p:embeddedFont>
      <p:font typeface="Impact" panose="020B0806030902050204" pitchFamily="34" charset="0"/>
      <p:regular r:id="rId9"/>
    </p:embeddedFont>
    <p:embeddedFont>
      <p:font typeface="Calibri" panose="020F0502020204030204" pitchFamily="34" charset="0"/>
      <p:regular r:id="rId10"/>
      <p:bold r:id="rId11"/>
      <p:italic r:id="rId12"/>
      <p:boldItalic r:id="rId13"/>
    </p:embeddedFont>
  </p:embeddedFontLst>
  <p:defaultTextStyle>
    <a:defPPr>
      <a:defRPr lang="en-US"/>
    </a:defPPr>
    <a:lvl1pPr marL="0" algn="l" defTabSz="3656964" rtl="0" eaLnBrk="1" latinLnBrk="0" hangingPunct="1">
      <a:defRPr sz="7178" kern="1200">
        <a:solidFill>
          <a:schemeClr val="tx1"/>
        </a:solidFill>
        <a:latin typeface="+mn-lt"/>
        <a:ea typeface="+mn-ea"/>
        <a:cs typeface="+mn-cs"/>
      </a:defRPr>
    </a:lvl1pPr>
    <a:lvl2pPr marL="1828482" algn="l" defTabSz="3656964" rtl="0" eaLnBrk="1" latinLnBrk="0" hangingPunct="1">
      <a:defRPr sz="7178" kern="1200">
        <a:solidFill>
          <a:schemeClr val="tx1"/>
        </a:solidFill>
        <a:latin typeface="+mn-lt"/>
        <a:ea typeface="+mn-ea"/>
        <a:cs typeface="+mn-cs"/>
      </a:defRPr>
    </a:lvl2pPr>
    <a:lvl3pPr marL="3656964" algn="l" defTabSz="3656964" rtl="0" eaLnBrk="1" latinLnBrk="0" hangingPunct="1">
      <a:defRPr sz="7178" kern="1200">
        <a:solidFill>
          <a:schemeClr val="tx1"/>
        </a:solidFill>
        <a:latin typeface="+mn-lt"/>
        <a:ea typeface="+mn-ea"/>
        <a:cs typeface="+mn-cs"/>
      </a:defRPr>
    </a:lvl3pPr>
    <a:lvl4pPr marL="5485445" algn="l" defTabSz="3656964" rtl="0" eaLnBrk="1" latinLnBrk="0" hangingPunct="1">
      <a:defRPr sz="7178" kern="1200">
        <a:solidFill>
          <a:schemeClr val="tx1"/>
        </a:solidFill>
        <a:latin typeface="+mn-lt"/>
        <a:ea typeface="+mn-ea"/>
        <a:cs typeface="+mn-cs"/>
      </a:defRPr>
    </a:lvl4pPr>
    <a:lvl5pPr marL="7313927" algn="l" defTabSz="3656964" rtl="0" eaLnBrk="1" latinLnBrk="0" hangingPunct="1">
      <a:defRPr sz="7178" kern="1200">
        <a:solidFill>
          <a:schemeClr val="tx1"/>
        </a:solidFill>
        <a:latin typeface="+mn-lt"/>
        <a:ea typeface="+mn-ea"/>
        <a:cs typeface="+mn-cs"/>
      </a:defRPr>
    </a:lvl5pPr>
    <a:lvl6pPr marL="9142411" algn="l" defTabSz="3656964" rtl="0" eaLnBrk="1" latinLnBrk="0" hangingPunct="1">
      <a:defRPr sz="7178" kern="1200">
        <a:solidFill>
          <a:schemeClr val="tx1"/>
        </a:solidFill>
        <a:latin typeface="+mn-lt"/>
        <a:ea typeface="+mn-ea"/>
        <a:cs typeface="+mn-cs"/>
      </a:defRPr>
    </a:lvl6pPr>
    <a:lvl7pPr marL="10970893" algn="l" defTabSz="3656964" rtl="0" eaLnBrk="1" latinLnBrk="0" hangingPunct="1">
      <a:defRPr sz="7178" kern="1200">
        <a:solidFill>
          <a:schemeClr val="tx1"/>
        </a:solidFill>
        <a:latin typeface="+mn-lt"/>
        <a:ea typeface="+mn-ea"/>
        <a:cs typeface="+mn-cs"/>
      </a:defRPr>
    </a:lvl7pPr>
    <a:lvl8pPr marL="12799374" algn="l" defTabSz="3656964" rtl="0" eaLnBrk="1" latinLnBrk="0" hangingPunct="1">
      <a:defRPr sz="7178" kern="1200">
        <a:solidFill>
          <a:schemeClr val="tx1"/>
        </a:solidFill>
        <a:latin typeface="+mn-lt"/>
        <a:ea typeface="+mn-ea"/>
        <a:cs typeface="+mn-cs"/>
      </a:defRPr>
    </a:lvl8pPr>
    <a:lvl9pPr marL="14627856" algn="l" defTabSz="3656964" rtl="0" eaLnBrk="1" latinLnBrk="0" hangingPunct="1">
      <a:defRPr sz="717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userDrawn="1">
          <p15:clr>
            <a:srgbClr val="A4A3A4"/>
          </p15:clr>
        </p15:guide>
        <p15:guide id="2" pos="86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B700"/>
    <a:srgbClr val="756C66"/>
    <a:srgbClr val="746C66"/>
    <a:srgbClr val="E3AE24"/>
    <a:srgbClr val="7ED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4661" autoAdjust="0"/>
    <p:restoredTop sz="93897" autoAdjust="0"/>
  </p:normalViewPr>
  <p:slideViewPr>
    <p:cSldViewPr>
      <p:cViewPr varScale="1">
        <p:scale>
          <a:sx n="12" d="100"/>
          <a:sy n="12" d="100"/>
        </p:scale>
        <p:origin x="2706" y="168"/>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5C50FFC-E944-4444-95B4-C2012683A031}" type="datetimeFigureOut">
              <a:rPr lang="en-US" smtClean="0"/>
              <a:pPr/>
              <a:t>1/21/2016</a:t>
            </a:fld>
            <a:endParaRPr lang="en-US" dirty="0"/>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DCE5224-C5EE-4100-A62A-BB54CBE64980}" type="slidenum">
              <a:rPr lang="en-US" smtClean="0"/>
              <a:pPr/>
              <a:t>‹#›</a:t>
            </a:fld>
            <a:endParaRPr lang="en-US" dirty="0"/>
          </a:p>
        </p:txBody>
      </p:sp>
    </p:spTree>
    <p:extLst>
      <p:ext uri="{BB962C8B-B14F-4D97-AF65-F5344CB8AC3E}">
        <p14:creationId xmlns:p14="http://schemas.microsoft.com/office/powerpoint/2010/main" val="512306782"/>
      </p:ext>
    </p:extLst>
  </p:cSld>
  <p:clrMap bg1="lt1" tx1="dk1" bg2="lt2" tx2="dk2" accent1="accent1" accent2="accent2" accent3="accent3" accent4="accent4" accent5="accent5" accent6="accent6" hlink="hlink" folHlink="folHlink"/>
  <p:notesStyle>
    <a:lvl1pPr marL="0" algn="l" defTabSz="3656964" rtl="0" eaLnBrk="1" latinLnBrk="0" hangingPunct="1">
      <a:defRPr sz="4755" kern="1200">
        <a:solidFill>
          <a:schemeClr val="tx1"/>
        </a:solidFill>
        <a:latin typeface="+mn-lt"/>
        <a:ea typeface="+mn-ea"/>
        <a:cs typeface="+mn-cs"/>
      </a:defRPr>
    </a:lvl1pPr>
    <a:lvl2pPr marL="1828482" algn="l" defTabSz="3656964" rtl="0" eaLnBrk="1" latinLnBrk="0" hangingPunct="1">
      <a:defRPr sz="4755" kern="1200">
        <a:solidFill>
          <a:schemeClr val="tx1"/>
        </a:solidFill>
        <a:latin typeface="+mn-lt"/>
        <a:ea typeface="+mn-ea"/>
        <a:cs typeface="+mn-cs"/>
      </a:defRPr>
    </a:lvl2pPr>
    <a:lvl3pPr marL="3656964" algn="l" defTabSz="3656964" rtl="0" eaLnBrk="1" latinLnBrk="0" hangingPunct="1">
      <a:defRPr sz="4755" kern="1200">
        <a:solidFill>
          <a:schemeClr val="tx1"/>
        </a:solidFill>
        <a:latin typeface="+mn-lt"/>
        <a:ea typeface="+mn-ea"/>
        <a:cs typeface="+mn-cs"/>
      </a:defRPr>
    </a:lvl3pPr>
    <a:lvl4pPr marL="5485445" algn="l" defTabSz="3656964" rtl="0" eaLnBrk="1" latinLnBrk="0" hangingPunct="1">
      <a:defRPr sz="4755" kern="1200">
        <a:solidFill>
          <a:schemeClr val="tx1"/>
        </a:solidFill>
        <a:latin typeface="+mn-lt"/>
        <a:ea typeface="+mn-ea"/>
        <a:cs typeface="+mn-cs"/>
      </a:defRPr>
    </a:lvl4pPr>
    <a:lvl5pPr marL="7313927" algn="l" defTabSz="3656964" rtl="0" eaLnBrk="1" latinLnBrk="0" hangingPunct="1">
      <a:defRPr sz="4755" kern="1200">
        <a:solidFill>
          <a:schemeClr val="tx1"/>
        </a:solidFill>
        <a:latin typeface="+mn-lt"/>
        <a:ea typeface="+mn-ea"/>
        <a:cs typeface="+mn-cs"/>
      </a:defRPr>
    </a:lvl5pPr>
    <a:lvl6pPr marL="9142411" algn="l" defTabSz="3656964" rtl="0" eaLnBrk="1" latinLnBrk="0" hangingPunct="1">
      <a:defRPr sz="4755" kern="1200">
        <a:solidFill>
          <a:schemeClr val="tx1"/>
        </a:solidFill>
        <a:latin typeface="+mn-lt"/>
        <a:ea typeface="+mn-ea"/>
        <a:cs typeface="+mn-cs"/>
      </a:defRPr>
    </a:lvl6pPr>
    <a:lvl7pPr marL="10970893" algn="l" defTabSz="3656964" rtl="0" eaLnBrk="1" latinLnBrk="0" hangingPunct="1">
      <a:defRPr sz="4755" kern="1200">
        <a:solidFill>
          <a:schemeClr val="tx1"/>
        </a:solidFill>
        <a:latin typeface="+mn-lt"/>
        <a:ea typeface="+mn-ea"/>
        <a:cs typeface="+mn-cs"/>
      </a:defRPr>
    </a:lvl7pPr>
    <a:lvl8pPr marL="12799374" algn="l" defTabSz="3656964" rtl="0" eaLnBrk="1" latinLnBrk="0" hangingPunct="1">
      <a:defRPr sz="4755" kern="1200">
        <a:solidFill>
          <a:schemeClr val="tx1"/>
        </a:solidFill>
        <a:latin typeface="+mn-lt"/>
        <a:ea typeface="+mn-ea"/>
        <a:cs typeface="+mn-cs"/>
      </a:defRPr>
    </a:lvl8pPr>
    <a:lvl9pPr marL="14627856" algn="l" defTabSz="3656964" rtl="0" eaLnBrk="1" latinLnBrk="0" hangingPunct="1">
      <a:defRPr sz="475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E5224-C5EE-4100-A62A-BB54CBE64980}" type="slidenum">
              <a:rPr lang="en-US" smtClean="0"/>
              <a:pPr/>
              <a:t>1</a:t>
            </a:fld>
            <a:endParaRPr lang="en-US" dirty="0"/>
          </a:p>
        </p:txBody>
      </p:sp>
    </p:spTree>
    <p:extLst>
      <p:ext uri="{BB962C8B-B14F-4D97-AF65-F5344CB8AC3E}">
        <p14:creationId xmlns:p14="http://schemas.microsoft.com/office/powerpoint/2010/main" val="578589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1362269"/>
            <a:ext cx="2331720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20726400"/>
            <a:ext cx="19202400" cy="9347200"/>
          </a:xfrm>
        </p:spPr>
        <p:txBody>
          <a:bodyPr/>
          <a:lstStyle>
            <a:lvl1pPr marL="0" indent="0" algn="ctr">
              <a:buNone/>
              <a:defRPr>
                <a:solidFill>
                  <a:schemeClr val="tx1">
                    <a:tint val="75000"/>
                  </a:schemeClr>
                </a:solidFill>
              </a:defRPr>
            </a:lvl1pPr>
            <a:lvl2pPr marL="1455450" indent="0" algn="ctr">
              <a:buNone/>
              <a:defRPr>
                <a:solidFill>
                  <a:schemeClr val="tx1">
                    <a:tint val="75000"/>
                  </a:schemeClr>
                </a:solidFill>
              </a:defRPr>
            </a:lvl2pPr>
            <a:lvl3pPr marL="2910900" indent="0" algn="ctr">
              <a:buNone/>
              <a:defRPr>
                <a:solidFill>
                  <a:schemeClr val="tx1">
                    <a:tint val="75000"/>
                  </a:schemeClr>
                </a:solidFill>
              </a:defRPr>
            </a:lvl3pPr>
            <a:lvl4pPr marL="4366349" indent="0" algn="ctr">
              <a:buNone/>
              <a:defRPr>
                <a:solidFill>
                  <a:schemeClr val="tx1">
                    <a:tint val="75000"/>
                  </a:schemeClr>
                </a:solidFill>
              </a:defRPr>
            </a:lvl4pPr>
            <a:lvl5pPr marL="5821799" indent="0" algn="ctr">
              <a:buNone/>
              <a:defRPr>
                <a:solidFill>
                  <a:schemeClr val="tx1">
                    <a:tint val="75000"/>
                  </a:schemeClr>
                </a:solidFill>
              </a:defRPr>
            </a:lvl5pPr>
            <a:lvl6pPr marL="7277250" indent="0" algn="ctr">
              <a:buNone/>
              <a:defRPr>
                <a:solidFill>
                  <a:schemeClr val="tx1">
                    <a:tint val="75000"/>
                  </a:schemeClr>
                </a:solidFill>
              </a:defRPr>
            </a:lvl6pPr>
            <a:lvl7pPr marL="8732700" indent="0" algn="ctr">
              <a:buNone/>
              <a:defRPr>
                <a:solidFill>
                  <a:schemeClr val="tx1">
                    <a:tint val="75000"/>
                  </a:schemeClr>
                </a:solidFill>
              </a:defRPr>
            </a:lvl7pPr>
            <a:lvl8pPr marL="10188150" indent="0" algn="ctr">
              <a:buNone/>
              <a:defRPr>
                <a:solidFill>
                  <a:schemeClr val="tx1">
                    <a:tint val="75000"/>
                  </a:schemeClr>
                </a:solidFill>
              </a:defRPr>
            </a:lvl8pPr>
            <a:lvl9pPr marL="11643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9DA2D0-6849-4EE1-B326-518602000F51}" type="datetimeFigureOut">
              <a:rPr lang="en-US" smtClean="0"/>
              <a:pPr/>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01CE9-CB71-42AB-A7B1-2682A49DB759}" type="slidenum">
              <a:rPr lang="en-US" smtClean="0"/>
              <a:pPr/>
              <a:t>‹#›</a:t>
            </a:fld>
            <a:endParaRPr lang="en-US" dirty="0"/>
          </a:p>
        </p:txBody>
      </p:sp>
    </p:spTree>
    <p:extLst>
      <p:ext uri="{BB962C8B-B14F-4D97-AF65-F5344CB8AC3E}">
        <p14:creationId xmlns:p14="http://schemas.microsoft.com/office/powerpoint/2010/main" val="1472766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9DA2D0-6849-4EE1-B326-518602000F51}" type="datetimeFigureOut">
              <a:rPr lang="en-US" smtClean="0"/>
              <a:pPr/>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01CE9-CB71-42AB-A7B1-2682A49DB759}" type="slidenum">
              <a:rPr lang="en-US" smtClean="0"/>
              <a:pPr/>
              <a:t>‹#›</a:t>
            </a:fld>
            <a:endParaRPr lang="en-US" dirty="0"/>
          </a:p>
        </p:txBody>
      </p:sp>
    </p:spTree>
    <p:extLst>
      <p:ext uri="{BB962C8B-B14F-4D97-AF65-F5344CB8AC3E}">
        <p14:creationId xmlns:p14="http://schemas.microsoft.com/office/powerpoint/2010/main" val="91630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529489" y="7027335"/>
            <a:ext cx="25922286" cy="1498007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62625" y="7027335"/>
            <a:ext cx="77309664" cy="1498007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9DA2D0-6849-4EE1-B326-518602000F51}" type="datetimeFigureOut">
              <a:rPr lang="en-US" smtClean="0"/>
              <a:pPr/>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01CE9-CB71-42AB-A7B1-2682A49DB759}" type="slidenum">
              <a:rPr lang="en-US" smtClean="0"/>
              <a:pPr/>
              <a:t>‹#›</a:t>
            </a:fld>
            <a:endParaRPr lang="en-US" dirty="0"/>
          </a:p>
        </p:txBody>
      </p:sp>
    </p:spTree>
    <p:extLst>
      <p:ext uri="{BB962C8B-B14F-4D97-AF65-F5344CB8AC3E}">
        <p14:creationId xmlns:p14="http://schemas.microsoft.com/office/powerpoint/2010/main" val="3939723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9DA2D0-6849-4EE1-B326-518602000F51}" type="datetimeFigureOut">
              <a:rPr lang="en-US" smtClean="0"/>
              <a:pPr/>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01CE9-CB71-42AB-A7B1-2682A49DB759}" type="slidenum">
              <a:rPr lang="en-US" smtClean="0"/>
              <a:pPr/>
              <a:t>‹#›</a:t>
            </a:fld>
            <a:endParaRPr lang="en-US" dirty="0"/>
          </a:p>
        </p:txBody>
      </p:sp>
    </p:spTree>
    <p:extLst>
      <p:ext uri="{BB962C8B-B14F-4D97-AF65-F5344CB8AC3E}">
        <p14:creationId xmlns:p14="http://schemas.microsoft.com/office/powerpoint/2010/main" val="2515143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3503469"/>
            <a:ext cx="23317200" cy="7264400"/>
          </a:xfrm>
        </p:spPr>
        <p:txBody>
          <a:bodyPr anchor="t"/>
          <a:lstStyle>
            <a:lvl1pPr algn="l">
              <a:defRPr sz="12714"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15502474"/>
            <a:ext cx="23317200" cy="8000998"/>
          </a:xfrm>
        </p:spPr>
        <p:txBody>
          <a:bodyPr anchor="b"/>
          <a:lstStyle>
            <a:lvl1pPr marL="0" indent="0">
              <a:buNone/>
              <a:defRPr sz="6357">
                <a:solidFill>
                  <a:schemeClr val="tx1">
                    <a:tint val="75000"/>
                  </a:schemeClr>
                </a:solidFill>
              </a:defRPr>
            </a:lvl1pPr>
            <a:lvl2pPr marL="1455450" indent="0">
              <a:buNone/>
              <a:defRPr sz="5714">
                <a:solidFill>
                  <a:schemeClr val="tx1">
                    <a:tint val="75000"/>
                  </a:schemeClr>
                </a:solidFill>
              </a:defRPr>
            </a:lvl2pPr>
            <a:lvl3pPr marL="2910900" indent="0">
              <a:buNone/>
              <a:defRPr sz="5071">
                <a:solidFill>
                  <a:schemeClr val="tx1">
                    <a:tint val="75000"/>
                  </a:schemeClr>
                </a:solidFill>
              </a:defRPr>
            </a:lvl3pPr>
            <a:lvl4pPr marL="4366349" indent="0">
              <a:buNone/>
              <a:defRPr sz="4428">
                <a:solidFill>
                  <a:schemeClr val="tx1">
                    <a:tint val="75000"/>
                  </a:schemeClr>
                </a:solidFill>
              </a:defRPr>
            </a:lvl4pPr>
            <a:lvl5pPr marL="5821799" indent="0">
              <a:buNone/>
              <a:defRPr sz="4428">
                <a:solidFill>
                  <a:schemeClr val="tx1">
                    <a:tint val="75000"/>
                  </a:schemeClr>
                </a:solidFill>
              </a:defRPr>
            </a:lvl5pPr>
            <a:lvl6pPr marL="7277250" indent="0">
              <a:buNone/>
              <a:defRPr sz="4428">
                <a:solidFill>
                  <a:schemeClr val="tx1">
                    <a:tint val="75000"/>
                  </a:schemeClr>
                </a:solidFill>
              </a:defRPr>
            </a:lvl6pPr>
            <a:lvl7pPr marL="8732700" indent="0">
              <a:buNone/>
              <a:defRPr sz="4428">
                <a:solidFill>
                  <a:schemeClr val="tx1">
                    <a:tint val="75000"/>
                  </a:schemeClr>
                </a:solidFill>
              </a:defRPr>
            </a:lvl7pPr>
            <a:lvl8pPr marL="10188150" indent="0">
              <a:buNone/>
              <a:defRPr sz="4428">
                <a:solidFill>
                  <a:schemeClr val="tx1">
                    <a:tint val="75000"/>
                  </a:schemeClr>
                </a:solidFill>
              </a:defRPr>
            </a:lvl8pPr>
            <a:lvl9pPr marL="11643600" indent="0">
              <a:buNone/>
              <a:defRPr sz="4428">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9DA2D0-6849-4EE1-B326-518602000F51}" type="datetimeFigureOut">
              <a:rPr lang="en-US" smtClean="0"/>
              <a:pPr/>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01CE9-CB71-42AB-A7B1-2682A49DB759}" type="slidenum">
              <a:rPr lang="en-US" smtClean="0"/>
              <a:pPr/>
              <a:t>‹#›</a:t>
            </a:fld>
            <a:endParaRPr lang="en-US" dirty="0"/>
          </a:p>
        </p:txBody>
      </p:sp>
    </p:spTree>
    <p:extLst>
      <p:ext uri="{BB962C8B-B14F-4D97-AF65-F5344CB8AC3E}">
        <p14:creationId xmlns:p14="http://schemas.microsoft.com/office/powerpoint/2010/main" val="856097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62627" y="40961735"/>
            <a:ext cx="51615975" cy="115866336"/>
          </a:xfrm>
        </p:spPr>
        <p:txBody>
          <a:bodyPr/>
          <a:lstStyle>
            <a:lvl1pPr>
              <a:defRPr sz="8928"/>
            </a:lvl1pPr>
            <a:lvl2pPr>
              <a:defRPr sz="7642"/>
            </a:lvl2pPr>
            <a:lvl3pPr>
              <a:defRPr sz="6357"/>
            </a:lvl3pPr>
            <a:lvl4pPr>
              <a:defRPr sz="5714"/>
            </a:lvl4pPr>
            <a:lvl5pPr>
              <a:defRPr sz="5714"/>
            </a:lvl5pPr>
            <a:lvl6pPr>
              <a:defRPr sz="5714"/>
            </a:lvl6pPr>
            <a:lvl7pPr>
              <a:defRPr sz="5714"/>
            </a:lvl7pPr>
            <a:lvl8pPr>
              <a:defRPr sz="5714"/>
            </a:lvl8pPr>
            <a:lvl9pPr>
              <a:defRPr sz="57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35802" y="40961735"/>
            <a:ext cx="51615975" cy="115866336"/>
          </a:xfrm>
        </p:spPr>
        <p:txBody>
          <a:bodyPr/>
          <a:lstStyle>
            <a:lvl1pPr>
              <a:defRPr sz="8928"/>
            </a:lvl1pPr>
            <a:lvl2pPr>
              <a:defRPr sz="7642"/>
            </a:lvl2pPr>
            <a:lvl3pPr>
              <a:defRPr sz="6357"/>
            </a:lvl3pPr>
            <a:lvl4pPr>
              <a:defRPr sz="5714"/>
            </a:lvl4pPr>
            <a:lvl5pPr>
              <a:defRPr sz="5714"/>
            </a:lvl5pPr>
            <a:lvl6pPr>
              <a:defRPr sz="5714"/>
            </a:lvl6pPr>
            <a:lvl7pPr>
              <a:defRPr sz="5714"/>
            </a:lvl7pPr>
            <a:lvl8pPr>
              <a:defRPr sz="5714"/>
            </a:lvl8pPr>
            <a:lvl9pPr>
              <a:defRPr sz="57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9DA2D0-6849-4EE1-B326-518602000F51}" type="datetimeFigureOut">
              <a:rPr lang="en-US" smtClean="0"/>
              <a:pPr/>
              <a:t>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01CE9-CB71-42AB-A7B1-2682A49DB759}" type="slidenum">
              <a:rPr lang="en-US" smtClean="0"/>
              <a:pPr/>
              <a:t>‹#›</a:t>
            </a:fld>
            <a:endParaRPr lang="en-US" dirty="0"/>
          </a:p>
        </p:txBody>
      </p:sp>
    </p:spTree>
    <p:extLst>
      <p:ext uri="{BB962C8B-B14F-4D97-AF65-F5344CB8AC3E}">
        <p14:creationId xmlns:p14="http://schemas.microsoft.com/office/powerpoint/2010/main" val="2769947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464736"/>
            <a:ext cx="2468880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8187271"/>
            <a:ext cx="12120564" cy="3412064"/>
          </a:xfrm>
        </p:spPr>
        <p:txBody>
          <a:bodyPr anchor="b"/>
          <a:lstStyle>
            <a:lvl1pPr marL="0" indent="0">
              <a:buNone/>
              <a:defRPr sz="7642" b="1"/>
            </a:lvl1pPr>
            <a:lvl2pPr marL="1455450" indent="0">
              <a:buNone/>
              <a:defRPr sz="6357" b="1"/>
            </a:lvl2pPr>
            <a:lvl3pPr marL="2910900" indent="0">
              <a:buNone/>
              <a:defRPr sz="5714" b="1"/>
            </a:lvl3pPr>
            <a:lvl4pPr marL="4366349" indent="0">
              <a:buNone/>
              <a:defRPr sz="5071" b="1"/>
            </a:lvl4pPr>
            <a:lvl5pPr marL="5821799" indent="0">
              <a:buNone/>
              <a:defRPr sz="5071" b="1"/>
            </a:lvl5pPr>
            <a:lvl6pPr marL="7277250" indent="0">
              <a:buNone/>
              <a:defRPr sz="5071" b="1"/>
            </a:lvl6pPr>
            <a:lvl7pPr marL="8732700" indent="0">
              <a:buNone/>
              <a:defRPr sz="5071" b="1"/>
            </a:lvl7pPr>
            <a:lvl8pPr marL="10188150" indent="0">
              <a:buNone/>
              <a:defRPr sz="5071" b="1"/>
            </a:lvl8pPr>
            <a:lvl9pPr marL="11643600" indent="0">
              <a:buNone/>
              <a:defRPr sz="5071" b="1"/>
            </a:lvl9pPr>
          </a:lstStyle>
          <a:p>
            <a:pPr lvl="0"/>
            <a:r>
              <a:rPr lang="en-US" smtClean="0"/>
              <a:t>Click to edit Master text styles</a:t>
            </a:r>
          </a:p>
        </p:txBody>
      </p:sp>
      <p:sp>
        <p:nvSpPr>
          <p:cNvPr id="4" name="Content Placeholder 3"/>
          <p:cNvSpPr>
            <a:spLocks noGrp="1"/>
          </p:cNvSpPr>
          <p:nvPr>
            <p:ph sz="half" idx="2"/>
          </p:nvPr>
        </p:nvSpPr>
        <p:spPr>
          <a:xfrm>
            <a:off x="1371600" y="11599335"/>
            <a:ext cx="12120564" cy="21073536"/>
          </a:xfrm>
        </p:spPr>
        <p:txBody>
          <a:bodyPr/>
          <a:lstStyle>
            <a:lvl1pPr>
              <a:defRPr sz="7642"/>
            </a:lvl1pPr>
            <a:lvl2pPr>
              <a:defRPr sz="6357"/>
            </a:lvl2pPr>
            <a:lvl3pPr>
              <a:defRPr sz="5714"/>
            </a:lvl3pPr>
            <a:lvl4pPr>
              <a:defRPr sz="5071"/>
            </a:lvl4pPr>
            <a:lvl5pPr>
              <a:defRPr sz="5071"/>
            </a:lvl5pPr>
            <a:lvl6pPr>
              <a:defRPr sz="5071"/>
            </a:lvl6pPr>
            <a:lvl7pPr>
              <a:defRPr sz="5071"/>
            </a:lvl7pPr>
            <a:lvl8pPr>
              <a:defRPr sz="5071"/>
            </a:lvl8pPr>
            <a:lvl9pPr>
              <a:defRPr sz="507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77" y="8187271"/>
            <a:ext cx="12125325" cy="3412064"/>
          </a:xfrm>
        </p:spPr>
        <p:txBody>
          <a:bodyPr anchor="b"/>
          <a:lstStyle>
            <a:lvl1pPr marL="0" indent="0">
              <a:buNone/>
              <a:defRPr sz="7642" b="1"/>
            </a:lvl1pPr>
            <a:lvl2pPr marL="1455450" indent="0">
              <a:buNone/>
              <a:defRPr sz="6357" b="1"/>
            </a:lvl2pPr>
            <a:lvl3pPr marL="2910900" indent="0">
              <a:buNone/>
              <a:defRPr sz="5714" b="1"/>
            </a:lvl3pPr>
            <a:lvl4pPr marL="4366349" indent="0">
              <a:buNone/>
              <a:defRPr sz="5071" b="1"/>
            </a:lvl4pPr>
            <a:lvl5pPr marL="5821799" indent="0">
              <a:buNone/>
              <a:defRPr sz="5071" b="1"/>
            </a:lvl5pPr>
            <a:lvl6pPr marL="7277250" indent="0">
              <a:buNone/>
              <a:defRPr sz="5071" b="1"/>
            </a:lvl6pPr>
            <a:lvl7pPr marL="8732700" indent="0">
              <a:buNone/>
              <a:defRPr sz="5071" b="1"/>
            </a:lvl7pPr>
            <a:lvl8pPr marL="10188150" indent="0">
              <a:buNone/>
              <a:defRPr sz="5071" b="1"/>
            </a:lvl8pPr>
            <a:lvl9pPr marL="11643600" indent="0">
              <a:buNone/>
              <a:defRPr sz="5071" b="1"/>
            </a:lvl9pPr>
          </a:lstStyle>
          <a:p>
            <a:pPr lvl="0"/>
            <a:r>
              <a:rPr lang="en-US" smtClean="0"/>
              <a:t>Click to edit Master text styles</a:t>
            </a:r>
          </a:p>
        </p:txBody>
      </p:sp>
      <p:sp>
        <p:nvSpPr>
          <p:cNvPr id="6" name="Content Placeholder 5"/>
          <p:cNvSpPr>
            <a:spLocks noGrp="1"/>
          </p:cNvSpPr>
          <p:nvPr>
            <p:ph sz="quarter" idx="4"/>
          </p:nvPr>
        </p:nvSpPr>
        <p:spPr>
          <a:xfrm>
            <a:off x="13935077" y="11599335"/>
            <a:ext cx="12125325" cy="21073536"/>
          </a:xfrm>
        </p:spPr>
        <p:txBody>
          <a:bodyPr/>
          <a:lstStyle>
            <a:lvl1pPr>
              <a:defRPr sz="7642"/>
            </a:lvl1pPr>
            <a:lvl2pPr>
              <a:defRPr sz="6357"/>
            </a:lvl2pPr>
            <a:lvl3pPr>
              <a:defRPr sz="5714"/>
            </a:lvl3pPr>
            <a:lvl4pPr>
              <a:defRPr sz="5071"/>
            </a:lvl4pPr>
            <a:lvl5pPr>
              <a:defRPr sz="5071"/>
            </a:lvl5pPr>
            <a:lvl6pPr>
              <a:defRPr sz="5071"/>
            </a:lvl6pPr>
            <a:lvl7pPr>
              <a:defRPr sz="5071"/>
            </a:lvl7pPr>
            <a:lvl8pPr>
              <a:defRPr sz="5071"/>
            </a:lvl8pPr>
            <a:lvl9pPr>
              <a:defRPr sz="507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9DA2D0-6849-4EE1-B326-518602000F51}" type="datetimeFigureOut">
              <a:rPr lang="en-US" smtClean="0"/>
              <a:pPr/>
              <a:t>1/21/2016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501CE9-CB71-42AB-A7B1-2682A49DB759}" type="slidenum">
              <a:rPr lang="en-US" smtClean="0"/>
              <a:pPr/>
              <a:t>‹#›</a:t>
            </a:fld>
            <a:endParaRPr lang="en-US" dirty="0"/>
          </a:p>
        </p:txBody>
      </p:sp>
    </p:spTree>
    <p:extLst>
      <p:ext uri="{BB962C8B-B14F-4D97-AF65-F5344CB8AC3E}">
        <p14:creationId xmlns:p14="http://schemas.microsoft.com/office/powerpoint/2010/main" val="3517576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9DA2D0-6849-4EE1-B326-518602000F51}" type="datetimeFigureOut">
              <a:rPr lang="en-US" smtClean="0"/>
              <a:pPr/>
              <a:t>1/21/2016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501CE9-CB71-42AB-A7B1-2682A49DB759}" type="slidenum">
              <a:rPr lang="en-US" smtClean="0"/>
              <a:pPr/>
              <a:t>‹#›</a:t>
            </a:fld>
            <a:endParaRPr lang="en-US" dirty="0"/>
          </a:p>
        </p:txBody>
      </p:sp>
    </p:spTree>
    <p:extLst>
      <p:ext uri="{BB962C8B-B14F-4D97-AF65-F5344CB8AC3E}">
        <p14:creationId xmlns:p14="http://schemas.microsoft.com/office/powerpoint/2010/main" val="1132275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9DA2D0-6849-4EE1-B326-518602000F51}" type="datetimeFigureOut">
              <a:rPr lang="en-US" smtClean="0"/>
              <a:pPr/>
              <a:t>1/21/2016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501CE9-CB71-42AB-A7B1-2682A49DB759}" type="slidenum">
              <a:rPr lang="en-US" smtClean="0"/>
              <a:pPr/>
              <a:t>‹#›</a:t>
            </a:fld>
            <a:endParaRPr lang="en-US" dirty="0"/>
          </a:p>
        </p:txBody>
      </p:sp>
    </p:spTree>
    <p:extLst>
      <p:ext uri="{BB962C8B-B14F-4D97-AF65-F5344CB8AC3E}">
        <p14:creationId xmlns:p14="http://schemas.microsoft.com/office/powerpoint/2010/main" val="3657715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3" y="1456267"/>
            <a:ext cx="9024939" cy="6197600"/>
          </a:xfrm>
        </p:spPr>
        <p:txBody>
          <a:bodyPr anchor="b"/>
          <a:lstStyle>
            <a:lvl1pPr algn="l">
              <a:defRPr sz="6357" b="1"/>
            </a:lvl1pPr>
          </a:lstStyle>
          <a:p>
            <a:r>
              <a:rPr lang="en-US" smtClean="0"/>
              <a:t>Click to edit Master title style</a:t>
            </a:r>
            <a:endParaRPr lang="en-US"/>
          </a:p>
        </p:txBody>
      </p:sp>
      <p:sp>
        <p:nvSpPr>
          <p:cNvPr id="3" name="Content Placeholder 2"/>
          <p:cNvSpPr>
            <a:spLocks noGrp="1"/>
          </p:cNvSpPr>
          <p:nvPr>
            <p:ph idx="1"/>
          </p:nvPr>
        </p:nvSpPr>
        <p:spPr>
          <a:xfrm>
            <a:off x="10725150" y="1456271"/>
            <a:ext cx="15335250" cy="31216603"/>
          </a:xfrm>
        </p:spPr>
        <p:txBody>
          <a:bodyPr/>
          <a:lstStyle>
            <a:lvl1pPr>
              <a:defRPr sz="10214"/>
            </a:lvl1pPr>
            <a:lvl2pPr>
              <a:defRPr sz="8928"/>
            </a:lvl2pPr>
            <a:lvl3pPr>
              <a:defRPr sz="7642"/>
            </a:lvl3pPr>
            <a:lvl4pPr>
              <a:defRPr sz="6357"/>
            </a:lvl4pPr>
            <a:lvl5pPr>
              <a:defRPr sz="6357"/>
            </a:lvl5pPr>
            <a:lvl6pPr>
              <a:defRPr sz="6357"/>
            </a:lvl6pPr>
            <a:lvl7pPr>
              <a:defRPr sz="6357"/>
            </a:lvl7pPr>
            <a:lvl8pPr>
              <a:defRPr sz="6357"/>
            </a:lvl8pPr>
            <a:lvl9pPr>
              <a:defRPr sz="635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3" y="7653871"/>
            <a:ext cx="9024939" cy="25019003"/>
          </a:xfrm>
        </p:spPr>
        <p:txBody>
          <a:bodyPr/>
          <a:lstStyle>
            <a:lvl1pPr marL="0" indent="0">
              <a:buNone/>
              <a:defRPr sz="4428"/>
            </a:lvl1pPr>
            <a:lvl2pPr marL="1455450" indent="0">
              <a:buNone/>
              <a:defRPr sz="3785"/>
            </a:lvl2pPr>
            <a:lvl3pPr marL="2910900" indent="0">
              <a:buNone/>
              <a:defRPr sz="3214"/>
            </a:lvl3pPr>
            <a:lvl4pPr marL="4366349" indent="0">
              <a:buNone/>
              <a:defRPr sz="2857"/>
            </a:lvl4pPr>
            <a:lvl5pPr marL="5821799" indent="0">
              <a:buNone/>
              <a:defRPr sz="2857"/>
            </a:lvl5pPr>
            <a:lvl6pPr marL="7277250" indent="0">
              <a:buNone/>
              <a:defRPr sz="2857"/>
            </a:lvl6pPr>
            <a:lvl7pPr marL="8732700" indent="0">
              <a:buNone/>
              <a:defRPr sz="2857"/>
            </a:lvl7pPr>
            <a:lvl8pPr marL="10188150" indent="0">
              <a:buNone/>
              <a:defRPr sz="2857"/>
            </a:lvl8pPr>
            <a:lvl9pPr marL="11643600" indent="0">
              <a:buNone/>
              <a:defRPr sz="285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9DA2D0-6849-4EE1-B326-518602000F51}" type="datetimeFigureOut">
              <a:rPr lang="en-US" smtClean="0"/>
              <a:pPr/>
              <a:t>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01CE9-CB71-42AB-A7B1-2682A49DB759}" type="slidenum">
              <a:rPr lang="en-US" smtClean="0"/>
              <a:pPr/>
              <a:t>‹#›</a:t>
            </a:fld>
            <a:endParaRPr lang="en-US" dirty="0"/>
          </a:p>
        </p:txBody>
      </p:sp>
    </p:spTree>
    <p:extLst>
      <p:ext uri="{BB962C8B-B14F-4D97-AF65-F5344CB8AC3E}">
        <p14:creationId xmlns:p14="http://schemas.microsoft.com/office/powerpoint/2010/main" val="2851892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25603201"/>
            <a:ext cx="16459200" cy="3022603"/>
          </a:xfrm>
        </p:spPr>
        <p:txBody>
          <a:bodyPr anchor="b"/>
          <a:lstStyle>
            <a:lvl1pPr algn="l">
              <a:defRPr sz="6357" b="1"/>
            </a:lvl1pPr>
          </a:lstStyle>
          <a:p>
            <a:r>
              <a:rPr lang="en-US" smtClean="0"/>
              <a:t>Click to edit Master title style</a:t>
            </a:r>
            <a:endParaRPr lang="en-US"/>
          </a:p>
        </p:txBody>
      </p:sp>
      <p:sp>
        <p:nvSpPr>
          <p:cNvPr id="3" name="Picture Placeholder 2"/>
          <p:cNvSpPr>
            <a:spLocks noGrp="1"/>
          </p:cNvSpPr>
          <p:nvPr>
            <p:ph type="pic" idx="1"/>
          </p:nvPr>
        </p:nvSpPr>
        <p:spPr>
          <a:xfrm>
            <a:off x="5376864" y="3268133"/>
            <a:ext cx="16459200" cy="21945600"/>
          </a:xfrm>
        </p:spPr>
        <p:txBody>
          <a:bodyPr/>
          <a:lstStyle>
            <a:lvl1pPr marL="0" indent="0">
              <a:buNone/>
              <a:defRPr sz="10214"/>
            </a:lvl1pPr>
            <a:lvl2pPr marL="1455450" indent="0">
              <a:buNone/>
              <a:defRPr sz="8928"/>
            </a:lvl2pPr>
            <a:lvl3pPr marL="2910900" indent="0">
              <a:buNone/>
              <a:defRPr sz="7642"/>
            </a:lvl3pPr>
            <a:lvl4pPr marL="4366349" indent="0">
              <a:buNone/>
              <a:defRPr sz="6357"/>
            </a:lvl4pPr>
            <a:lvl5pPr marL="5821799" indent="0">
              <a:buNone/>
              <a:defRPr sz="6357"/>
            </a:lvl5pPr>
            <a:lvl6pPr marL="7277250" indent="0">
              <a:buNone/>
              <a:defRPr sz="6357"/>
            </a:lvl6pPr>
            <a:lvl7pPr marL="8732700" indent="0">
              <a:buNone/>
              <a:defRPr sz="6357"/>
            </a:lvl7pPr>
            <a:lvl8pPr marL="10188150" indent="0">
              <a:buNone/>
              <a:defRPr sz="6357"/>
            </a:lvl8pPr>
            <a:lvl9pPr marL="11643600" indent="0">
              <a:buNone/>
              <a:defRPr sz="6357"/>
            </a:lvl9pPr>
          </a:lstStyle>
          <a:p>
            <a:endParaRPr lang="en-US" dirty="0"/>
          </a:p>
        </p:txBody>
      </p:sp>
      <p:sp>
        <p:nvSpPr>
          <p:cNvPr id="4" name="Text Placeholder 3"/>
          <p:cNvSpPr>
            <a:spLocks noGrp="1"/>
          </p:cNvSpPr>
          <p:nvPr>
            <p:ph type="body" sz="half" idx="2"/>
          </p:nvPr>
        </p:nvSpPr>
        <p:spPr>
          <a:xfrm>
            <a:off x="5376864" y="28625804"/>
            <a:ext cx="16459200" cy="4292598"/>
          </a:xfrm>
        </p:spPr>
        <p:txBody>
          <a:bodyPr/>
          <a:lstStyle>
            <a:lvl1pPr marL="0" indent="0">
              <a:buNone/>
              <a:defRPr sz="4428"/>
            </a:lvl1pPr>
            <a:lvl2pPr marL="1455450" indent="0">
              <a:buNone/>
              <a:defRPr sz="3785"/>
            </a:lvl2pPr>
            <a:lvl3pPr marL="2910900" indent="0">
              <a:buNone/>
              <a:defRPr sz="3214"/>
            </a:lvl3pPr>
            <a:lvl4pPr marL="4366349" indent="0">
              <a:buNone/>
              <a:defRPr sz="2857"/>
            </a:lvl4pPr>
            <a:lvl5pPr marL="5821799" indent="0">
              <a:buNone/>
              <a:defRPr sz="2857"/>
            </a:lvl5pPr>
            <a:lvl6pPr marL="7277250" indent="0">
              <a:buNone/>
              <a:defRPr sz="2857"/>
            </a:lvl6pPr>
            <a:lvl7pPr marL="8732700" indent="0">
              <a:buNone/>
              <a:defRPr sz="2857"/>
            </a:lvl7pPr>
            <a:lvl8pPr marL="10188150" indent="0">
              <a:buNone/>
              <a:defRPr sz="2857"/>
            </a:lvl8pPr>
            <a:lvl9pPr marL="11643600" indent="0">
              <a:buNone/>
              <a:defRPr sz="285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9DA2D0-6849-4EE1-B326-518602000F51}" type="datetimeFigureOut">
              <a:rPr lang="en-US" smtClean="0"/>
              <a:pPr/>
              <a:t>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01CE9-CB71-42AB-A7B1-2682A49DB759}" type="slidenum">
              <a:rPr lang="en-US" smtClean="0"/>
              <a:pPr/>
              <a:t>‹#›</a:t>
            </a:fld>
            <a:endParaRPr lang="en-US" dirty="0"/>
          </a:p>
        </p:txBody>
      </p:sp>
    </p:spTree>
    <p:extLst>
      <p:ext uri="{BB962C8B-B14F-4D97-AF65-F5344CB8AC3E}">
        <p14:creationId xmlns:p14="http://schemas.microsoft.com/office/powerpoint/2010/main" val="2776125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464736"/>
            <a:ext cx="24688800" cy="6096000"/>
          </a:xfrm>
          <a:prstGeom prst="rect">
            <a:avLst/>
          </a:prstGeom>
        </p:spPr>
        <p:txBody>
          <a:bodyPr vert="horz" lIns="407557" tIns="203779" rIns="407557" bIns="20377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8534405"/>
            <a:ext cx="24688800" cy="24138469"/>
          </a:xfrm>
          <a:prstGeom prst="rect">
            <a:avLst/>
          </a:prstGeom>
        </p:spPr>
        <p:txBody>
          <a:bodyPr vert="horz" lIns="407557" tIns="203779" rIns="407557" bIns="2037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33900536"/>
            <a:ext cx="6400800" cy="1947333"/>
          </a:xfrm>
          <a:prstGeom prst="rect">
            <a:avLst/>
          </a:prstGeom>
        </p:spPr>
        <p:txBody>
          <a:bodyPr vert="horz" lIns="407557" tIns="203779" rIns="407557" bIns="203779" rtlCol="0" anchor="ctr"/>
          <a:lstStyle>
            <a:lvl1pPr algn="l">
              <a:defRPr sz="3785">
                <a:solidFill>
                  <a:schemeClr val="tx1">
                    <a:tint val="75000"/>
                  </a:schemeClr>
                </a:solidFill>
              </a:defRPr>
            </a:lvl1pPr>
          </a:lstStyle>
          <a:p>
            <a:fld id="{CB9DA2D0-6849-4EE1-B326-518602000F51}" type="datetimeFigureOut">
              <a:rPr lang="en-US" smtClean="0"/>
              <a:pPr/>
              <a:t>1/21/2016</a:t>
            </a:fld>
            <a:endParaRPr lang="en-US" dirty="0"/>
          </a:p>
        </p:txBody>
      </p:sp>
      <p:sp>
        <p:nvSpPr>
          <p:cNvPr id="5" name="Footer Placeholder 4"/>
          <p:cNvSpPr>
            <a:spLocks noGrp="1"/>
          </p:cNvSpPr>
          <p:nvPr>
            <p:ph type="ftr" sz="quarter" idx="3"/>
          </p:nvPr>
        </p:nvSpPr>
        <p:spPr>
          <a:xfrm>
            <a:off x="9372600" y="33900536"/>
            <a:ext cx="8686800" cy="1947333"/>
          </a:xfrm>
          <a:prstGeom prst="rect">
            <a:avLst/>
          </a:prstGeom>
        </p:spPr>
        <p:txBody>
          <a:bodyPr vert="horz" lIns="407557" tIns="203779" rIns="407557" bIns="203779" rtlCol="0" anchor="ctr"/>
          <a:lstStyle>
            <a:lvl1pPr algn="ctr">
              <a:defRPr sz="378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9659600" y="33900536"/>
            <a:ext cx="6400800" cy="1947333"/>
          </a:xfrm>
          <a:prstGeom prst="rect">
            <a:avLst/>
          </a:prstGeom>
        </p:spPr>
        <p:txBody>
          <a:bodyPr vert="horz" lIns="407557" tIns="203779" rIns="407557" bIns="203779" rtlCol="0" anchor="ctr"/>
          <a:lstStyle>
            <a:lvl1pPr algn="r">
              <a:defRPr sz="3785">
                <a:solidFill>
                  <a:schemeClr val="tx1">
                    <a:tint val="75000"/>
                  </a:schemeClr>
                </a:solidFill>
              </a:defRPr>
            </a:lvl1pPr>
          </a:lstStyle>
          <a:p>
            <a:fld id="{7F501CE9-CB71-42AB-A7B1-2682A49DB759}" type="slidenum">
              <a:rPr lang="en-US" smtClean="0"/>
              <a:pPr/>
              <a:t>‹#›</a:t>
            </a:fld>
            <a:endParaRPr lang="en-US" dirty="0"/>
          </a:p>
        </p:txBody>
      </p:sp>
    </p:spTree>
    <p:extLst>
      <p:ext uri="{BB962C8B-B14F-4D97-AF65-F5344CB8AC3E}">
        <p14:creationId xmlns:p14="http://schemas.microsoft.com/office/powerpoint/2010/main" val="1166023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10900" rtl="0" eaLnBrk="1" latinLnBrk="0" hangingPunct="1">
        <a:spcBef>
          <a:spcPct val="0"/>
        </a:spcBef>
        <a:buNone/>
        <a:defRPr sz="13999" kern="1200">
          <a:solidFill>
            <a:schemeClr val="tx1"/>
          </a:solidFill>
          <a:latin typeface="+mj-lt"/>
          <a:ea typeface="+mj-ea"/>
          <a:cs typeface="+mj-cs"/>
        </a:defRPr>
      </a:lvl1pPr>
    </p:titleStyle>
    <p:bodyStyle>
      <a:lvl1pPr marL="1091588" indent="-1091588" algn="l" defTabSz="2910900" rtl="0" eaLnBrk="1" latinLnBrk="0" hangingPunct="1">
        <a:spcBef>
          <a:spcPct val="20000"/>
        </a:spcBef>
        <a:buFont typeface="Arial" pitchFamily="34" charset="0"/>
        <a:buChar char="•"/>
        <a:defRPr sz="10214" kern="1200">
          <a:solidFill>
            <a:schemeClr val="tx1"/>
          </a:solidFill>
          <a:latin typeface="+mn-lt"/>
          <a:ea typeface="+mn-ea"/>
          <a:cs typeface="+mn-cs"/>
        </a:defRPr>
      </a:lvl1pPr>
      <a:lvl2pPr marL="2365106" indent="-909656" algn="l" defTabSz="2910900" rtl="0" eaLnBrk="1" latinLnBrk="0" hangingPunct="1">
        <a:spcBef>
          <a:spcPct val="20000"/>
        </a:spcBef>
        <a:buFont typeface="Arial" pitchFamily="34" charset="0"/>
        <a:buChar char="–"/>
        <a:defRPr sz="8928" kern="1200">
          <a:solidFill>
            <a:schemeClr val="tx1"/>
          </a:solidFill>
          <a:latin typeface="+mn-lt"/>
          <a:ea typeface="+mn-ea"/>
          <a:cs typeface="+mn-cs"/>
        </a:defRPr>
      </a:lvl2pPr>
      <a:lvl3pPr marL="3638625" indent="-727725" algn="l" defTabSz="2910900" rtl="0" eaLnBrk="1" latinLnBrk="0" hangingPunct="1">
        <a:spcBef>
          <a:spcPct val="20000"/>
        </a:spcBef>
        <a:buFont typeface="Arial" pitchFamily="34" charset="0"/>
        <a:buChar char="•"/>
        <a:defRPr sz="7642" kern="1200">
          <a:solidFill>
            <a:schemeClr val="tx1"/>
          </a:solidFill>
          <a:latin typeface="+mn-lt"/>
          <a:ea typeface="+mn-ea"/>
          <a:cs typeface="+mn-cs"/>
        </a:defRPr>
      </a:lvl3pPr>
      <a:lvl4pPr marL="5094075" indent="-727725" algn="l" defTabSz="2910900" rtl="0" eaLnBrk="1" latinLnBrk="0" hangingPunct="1">
        <a:spcBef>
          <a:spcPct val="20000"/>
        </a:spcBef>
        <a:buFont typeface="Arial" pitchFamily="34" charset="0"/>
        <a:buChar char="–"/>
        <a:defRPr sz="6357" kern="1200">
          <a:solidFill>
            <a:schemeClr val="tx1"/>
          </a:solidFill>
          <a:latin typeface="+mn-lt"/>
          <a:ea typeface="+mn-ea"/>
          <a:cs typeface="+mn-cs"/>
        </a:defRPr>
      </a:lvl4pPr>
      <a:lvl5pPr marL="6549525" indent="-727725" algn="l" defTabSz="2910900" rtl="0" eaLnBrk="1" latinLnBrk="0" hangingPunct="1">
        <a:spcBef>
          <a:spcPct val="20000"/>
        </a:spcBef>
        <a:buFont typeface="Arial" pitchFamily="34" charset="0"/>
        <a:buChar char="»"/>
        <a:defRPr sz="6357" kern="1200">
          <a:solidFill>
            <a:schemeClr val="tx1"/>
          </a:solidFill>
          <a:latin typeface="+mn-lt"/>
          <a:ea typeface="+mn-ea"/>
          <a:cs typeface="+mn-cs"/>
        </a:defRPr>
      </a:lvl5pPr>
      <a:lvl6pPr marL="8004975" indent="-727725" algn="l" defTabSz="2910900" rtl="0" eaLnBrk="1" latinLnBrk="0" hangingPunct="1">
        <a:spcBef>
          <a:spcPct val="20000"/>
        </a:spcBef>
        <a:buFont typeface="Arial" pitchFamily="34" charset="0"/>
        <a:buChar char="•"/>
        <a:defRPr sz="6357" kern="1200">
          <a:solidFill>
            <a:schemeClr val="tx1"/>
          </a:solidFill>
          <a:latin typeface="+mn-lt"/>
          <a:ea typeface="+mn-ea"/>
          <a:cs typeface="+mn-cs"/>
        </a:defRPr>
      </a:lvl6pPr>
      <a:lvl7pPr marL="9460425" indent="-727725" algn="l" defTabSz="2910900" rtl="0" eaLnBrk="1" latinLnBrk="0" hangingPunct="1">
        <a:spcBef>
          <a:spcPct val="20000"/>
        </a:spcBef>
        <a:buFont typeface="Arial" pitchFamily="34" charset="0"/>
        <a:buChar char="•"/>
        <a:defRPr sz="6357" kern="1200">
          <a:solidFill>
            <a:schemeClr val="tx1"/>
          </a:solidFill>
          <a:latin typeface="+mn-lt"/>
          <a:ea typeface="+mn-ea"/>
          <a:cs typeface="+mn-cs"/>
        </a:defRPr>
      </a:lvl7pPr>
      <a:lvl8pPr marL="10915875" indent="-727725" algn="l" defTabSz="2910900" rtl="0" eaLnBrk="1" latinLnBrk="0" hangingPunct="1">
        <a:spcBef>
          <a:spcPct val="20000"/>
        </a:spcBef>
        <a:buFont typeface="Arial" pitchFamily="34" charset="0"/>
        <a:buChar char="•"/>
        <a:defRPr sz="6357" kern="1200">
          <a:solidFill>
            <a:schemeClr val="tx1"/>
          </a:solidFill>
          <a:latin typeface="+mn-lt"/>
          <a:ea typeface="+mn-ea"/>
          <a:cs typeface="+mn-cs"/>
        </a:defRPr>
      </a:lvl8pPr>
      <a:lvl9pPr marL="12371325" indent="-727725" algn="l" defTabSz="2910900" rtl="0" eaLnBrk="1" latinLnBrk="0" hangingPunct="1">
        <a:spcBef>
          <a:spcPct val="20000"/>
        </a:spcBef>
        <a:buFont typeface="Arial" pitchFamily="34" charset="0"/>
        <a:buChar char="•"/>
        <a:defRPr sz="6357" kern="1200">
          <a:solidFill>
            <a:schemeClr val="tx1"/>
          </a:solidFill>
          <a:latin typeface="+mn-lt"/>
          <a:ea typeface="+mn-ea"/>
          <a:cs typeface="+mn-cs"/>
        </a:defRPr>
      </a:lvl9pPr>
    </p:bodyStyle>
    <p:otherStyle>
      <a:defPPr>
        <a:defRPr lang="en-US"/>
      </a:defPPr>
      <a:lvl1pPr marL="0" algn="l" defTabSz="2910900" rtl="0" eaLnBrk="1" latinLnBrk="0" hangingPunct="1">
        <a:defRPr sz="5714" kern="1200">
          <a:solidFill>
            <a:schemeClr val="tx1"/>
          </a:solidFill>
          <a:latin typeface="+mn-lt"/>
          <a:ea typeface="+mn-ea"/>
          <a:cs typeface="+mn-cs"/>
        </a:defRPr>
      </a:lvl1pPr>
      <a:lvl2pPr marL="1455450" algn="l" defTabSz="2910900" rtl="0" eaLnBrk="1" latinLnBrk="0" hangingPunct="1">
        <a:defRPr sz="5714" kern="1200">
          <a:solidFill>
            <a:schemeClr val="tx1"/>
          </a:solidFill>
          <a:latin typeface="+mn-lt"/>
          <a:ea typeface="+mn-ea"/>
          <a:cs typeface="+mn-cs"/>
        </a:defRPr>
      </a:lvl2pPr>
      <a:lvl3pPr marL="2910900" algn="l" defTabSz="2910900" rtl="0" eaLnBrk="1" latinLnBrk="0" hangingPunct="1">
        <a:defRPr sz="5714" kern="1200">
          <a:solidFill>
            <a:schemeClr val="tx1"/>
          </a:solidFill>
          <a:latin typeface="+mn-lt"/>
          <a:ea typeface="+mn-ea"/>
          <a:cs typeface="+mn-cs"/>
        </a:defRPr>
      </a:lvl3pPr>
      <a:lvl4pPr marL="4366349" algn="l" defTabSz="2910900" rtl="0" eaLnBrk="1" latinLnBrk="0" hangingPunct="1">
        <a:defRPr sz="5714" kern="1200">
          <a:solidFill>
            <a:schemeClr val="tx1"/>
          </a:solidFill>
          <a:latin typeface="+mn-lt"/>
          <a:ea typeface="+mn-ea"/>
          <a:cs typeface="+mn-cs"/>
        </a:defRPr>
      </a:lvl4pPr>
      <a:lvl5pPr marL="5821799" algn="l" defTabSz="2910900" rtl="0" eaLnBrk="1" latinLnBrk="0" hangingPunct="1">
        <a:defRPr sz="5714" kern="1200">
          <a:solidFill>
            <a:schemeClr val="tx1"/>
          </a:solidFill>
          <a:latin typeface="+mn-lt"/>
          <a:ea typeface="+mn-ea"/>
          <a:cs typeface="+mn-cs"/>
        </a:defRPr>
      </a:lvl5pPr>
      <a:lvl6pPr marL="7277250" algn="l" defTabSz="2910900" rtl="0" eaLnBrk="1" latinLnBrk="0" hangingPunct="1">
        <a:defRPr sz="5714" kern="1200">
          <a:solidFill>
            <a:schemeClr val="tx1"/>
          </a:solidFill>
          <a:latin typeface="+mn-lt"/>
          <a:ea typeface="+mn-ea"/>
          <a:cs typeface="+mn-cs"/>
        </a:defRPr>
      </a:lvl6pPr>
      <a:lvl7pPr marL="8732700" algn="l" defTabSz="2910900" rtl="0" eaLnBrk="1" latinLnBrk="0" hangingPunct="1">
        <a:defRPr sz="5714" kern="1200">
          <a:solidFill>
            <a:schemeClr val="tx1"/>
          </a:solidFill>
          <a:latin typeface="+mn-lt"/>
          <a:ea typeface="+mn-ea"/>
          <a:cs typeface="+mn-cs"/>
        </a:defRPr>
      </a:lvl7pPr>
      <a:lvl8pPr marL="10188150" algn="l" defTabSz="2910900" rtl="0" eaLnBrk="1" latinLnBrk="0" hangingPunct="1">
        <a:defRPr sz="5714" kern="1200">
          <a:solidFill>
            <a:schemeClr val="tx1"/>
          </a:solidFill>
          <a:latin typeface="+mn-lt"/>
          <a:ea typeface="+mn-ea"/>
          <a:cs typeface="+mn-cs"/>
        </a:defRPr>
      </a:lvl8pPr>
      <a:lvl9pPr marL="11643600" algn="l" defTabSz="2910900" rtl="0" eaLnBrk="1" latinLnBrk="0" hangingPunct="1">
        <a:defRPr sz="571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hyperlink" Target="http://www.flickr.com/groups/pimpmyposte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kuler.adobe.com/" TargetMode="External"/><Relationship Id="rId11" Type="http://schemas.openxmlformats.org/officeDocument/2006/relationships/hyperlink" Target="http://colinpurrington.com/tips/academic/posterdesign" TargetMode="Externa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p:nvPr/>
        </p:nvSpPr>
        <p:spPr>
          <a:xfrm>
            <a:off x="857250" y="3224844"/>
            <a:ext cx="22637642" cy="1938992"/>
          </a:xfrm>
          <a:prstGeom prst="rect">
            <a:avLst/>
          </a:prstGeom>
          <a:noFill/>
        </p:spPr>
        <p:txBody>
          <a:bodyPr wrap="square" rtlCol="0">
            <a:spAutoFit/>
          </a:bodyPr>
          <a:lstStyle/>
          <a:p>
            <a:r>
              <a:rPr lang="en-US" sz="12000" dirty="0">
                <a:latin typeface="Impact" panose="020B0806030902050204" pitchFamily="34" charset="0"/>
              </a:rPr>
              <a:t>PROJECT </a:t>
            </a:r>
            <a:r>
              <a:rPr lang="en-US" sz="12000" dirty="0" smtClean="0">
                <a:latin typeface="Impact" panose="020B0806030902050204" pitchFamily="34" charset="0"/>
              </a:rPr>
              <a:t>TITLE, 72 </a:t>
            </a:r>
            <a:r>
              <a:rPr lang="en-US" sz="12000" dirty="0" err="1" smtClean="0">
                <a:latin typeface="Impact" panose="020B0806030902050204" pitchFamily="34" charset="0"/>
              </a:rPr>
              <a:t>pt</a:t>
            </a:r>
            <a:r>
              <a:rPr lang="en-US" sz="12000" dirty="0" smtClean="0">
                <a:latin typeface="Impact" panose="020B0806030902050204" pitchFamily="34" charset="0"/>
              </a:rPr>
              <a:t> or larger</a:t>
            </a:r>
            <a:endParaRPr lang="en-US" sz="12000" dirty="0">
              <a:latin typeface="Impact" panose="020B0806030902050204" pitchFamily="34" charset="0"/>
            </a:endParaRPr>
          </a:p>
        </p:txBody>
      </p:sp>
      <p:sp>
        <p:nvSpPr>
          <p:cNvPr id="46" name="TextBox 45"/>
          <p:cNvSpPr txBox="1"/>
          <p:nvPr/>
        </p:nvSpPr>
        <p:spPr>
          <a:xfrm>
            <a:off x="893210" y="2044759"/>
            <a:ext cx="16110857" cy="1107996"/>
          </a:xfrm>
          <a:prstGeom prst="rect">
            <a:avLst/>
          </a:prstGeom>
          <a:noFill/>
        </p:spPr>
        <p:txBody>
          <a:bodyPr wrap="square" rtlCol="0">
            <a:spAutoFit/>
          </a:bodyPr>
          <a:lstStyle/>
          <a:p>
            <a:r>
              <a:rPr lang="en-US" sz="6600" spc="429" dirty="0">
                <a:solidFill>
                  <a:srgbClr val="746C66"/>
                </a:solidFill>
                <a:latin typeface="Impact" panose="020B0806030902050204" pitchFamily="34" charset="0"/>
              </a:rPr>
              <a:t>REGION/COUNTRY</a:t>
            </a:r>
          </a:p>
        </p:txBody>
      </p:sp>
      <p:sp>
        <p:nvSpPr>
          <p:cNvPr id="65" name="TextBox 64"/>
          <p:cNvSpPr txBox="1"/>
          <p:nvPr/>
        </p:nvSpPr>
        <p:spPr>
          <a:xfrm>
            <a:off x="14643226" y="15127069"/>
            <a:ext cx="5271712" cy="646331"/>
          </a:xfrm>
          <a:prstGeom prst="rect">
            <a:avLst/>
          </a:prstGeom>
          <a:noFill/>
        </p:spPr>
        <p:txBody>
          <a:bodyPr wrap="square" rtlCol="0">
            <a:spAutoFit/>
          </a:bodyPr>
          <a:lstStyle/>
          <a:p>
            <a:pPr algn="ctr"/>
            <a:r>
              <a:rPr lang="en-US" sz="1800" i="1" dirty="0" smtClean="0">
                <a:solidFill>
                  <a:srgbClr val="746C66"/>
                </a:solidFill>
                <a:latin typeface="Myriad Pro" panose="020B0503030403020204" pitchFamily="34" charset="0"/>
              </a:rPr>
              <a:t>Include a title, or an explanation of what’s relevant about the figure. Reference any data sources.</a:t>
            </a:r>
            <a:endParaRPr lang="en-US" sz="1800" i="1" dirty="0">
              <a:solidFill>
                <a:srgbClr val="746C66"/>
              </a:solidFill>
              <a:latin typeface="Myriad Pro" panose="020B0503030403020204" pitchFamily="34" charset="0"/>
            </a:endParaRPr>
          </a:p>
        </p:txBody>
      </p:sp>
      <p:grpSp>
        <p:nvGrpSpPr>
          <p:cNvPr id="41" name="Group 40"/>
          <p:cNvGrpSpPr/>
          <p:nvPr/>
        </p:nvGrpSpPr>
        <p:grpSpPr>
          <a:xfrm>
            <a:off x="21414228" y="6746831"/>
            <a:ext cx="870857" cy="22380991"/>
            <a:chOff x="32448907" y="8071232"/>
            <a:chExt cx="870857" cy="22380991"/>
          </a:xfrm>
        </p:grpSpPr>
        <p:sp>
          <p:nvSpPr>
            <p:cNvPr id="6" name="Isosceles Triangle 5"/>
            <p:cNvSpPr/>
            <p:nvPr/>
          </p:nvSpPr>
          <p:spPr>
            <a:xfrm rot="10800000">
              <a:off x="32628846" y="29988159"/>
              <a:ext cx="538314" cy="464064"/>
            </a:xfrm>
            <a:prstGeom prst="triangle">
              <a:avLst/>
            </a:prstGeom>
            <a:solidFill>
              <a:srgbClr val="ED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18" dirty="0"/>
            </a:p>
          </p:txBody>
        </p:sp>
        <p:grpSp>
          <p:nvGrpSpPr>
            <p:cNvPr id="73" name="Group 72"/>
            <p:cNvGrpSpPr/>
            <p:nvPr/>
          </p:nvGrpSpPr>
          <p:grpSpPr>
            <a:xfrm rot="5400000">
              <a:off x="21885515" y="18634624"/>
              <a:ext cx="21997641" cy="870857"/>
              <a:chOff x="1899555" y="35132120"/>
              <a:chExt cx="34988767" cy="1365627"/>
            </a:xfrm>
            <a:solidFill>
              <a:srgbClr val="EDB700"/>
            </a:solidFill>
          </p:grpSpPr>
          <p:sp>
            <p:nvSpPr>
              <p:cNvPr id="54" name="Oval 53"/>
              <p:cNvSpPr/>
              <p:nvPr/>
            </p:nvSpPr>
            <p:spPr>
              <a:xfrm>
                <a:off x="1899555" y="35166973"/>
                <a:ext cx="1157411" cy="132275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lIns="291112" tIns="145556" rIns="291112" bIns="145556" rtlCol="0" anchor="ctr"/>
              <a:lstStyle/>
              <a:p>
                <a:pPr algn="ctr"/>
                <a:endParaRPr lang="en-US" sz="3428" dirty="0"/>
              </a:p>
            </p:txBody>
          </p:sp>
          <p:sp>
            <p:nvSpPr>
              <p:cNvPr id="55" name="Oval 54"/>
              <p:cNvSpPr/>
              <p:nvPr/>
            </p:nvSpPr>
            <p:spPr>
              <a:xfrm>
                <a:off x="13705076" y="35132122"/>
                <a:ext cx="1157411" cy="132275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lIns="291112" tIns="145556" rIns="291112" bIns="145556" rtlCol="0" anchor="ctr"/>
              <a:lstStyle/>
              <a:p>
                <a:pPr algn="ctr"/>
                <a:endParaRPr lang="en-US" sz="3428" dirty="0"/>
              </a:p>
            </p:txBody>
          </p:sp>
          <p:sp>
            <p:nvSpPr>
              <p:cNvPr id="56" name="Oval 55"/>
              <p:cNvSpPr/>
              <p:nvPr/>
            </p:nvSpPr>
            <p:spPr>
              <a:xfrm>
                <a:off x="21692617" y="35174992"/>
                <a:ext cx="1157411" cy="132275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lIns="291112" tIns="145556" rIns="291112" bIns="145556" rtlCol="0" anchor="ctr"/>
              <a:lstStyle/>
              <a:p>
                <a:pPr algn="ctr"/>
                <a:endParaRPr lang="en-US" sz="3428" dirty="0"/>
              </a:p>
            </p:txBody>
          </p:sp>
          <p:cxnSp>
            <p:nvCxnSpPr>
              <p:cNvPr id="60" name="Straight Connector 59"/>
              <p:cNvCxnSpPr/>
              <p:nvPr/>
            </p:nvCxnSpPr>
            <p:spPr>
              <a:xfrm>
                <a:off x="2221816" y="35814936"/>
                <a:ext cx="34666506" cy="0"/>
              </a:xfrm>
              <a:prstGeom prst="line">
                <a:avLst/>
              </a:prstGeom>
              <a:grpFill/>
              <a:ln w="76200">
                <a:solidFill>
                  <a:srgbClr val="EDB700"/>
                </a:solidFill>
              </a:ln>
              <a:effectLst/>
            </p:spPr>
            <p:style>
              <a:lnRef idx="2">
                <a:schemeClr val="accent1"/>
              </a:lnRef>
              <a:fillRef idx="0">
                <a:schemeClr val="accent1"/>
              </a:fillRef>
              <a:effectRef idx="1">
                <a:schemeClr val="accent1"/>
              </a:effectRef>
              <a:fontRef idx="minor">
                <a:schemeClr val="tx1"/>
              </a:fontRef>
            </p:style>
          </p:cxnSp>
          <p:sp>
            <p:nvSpPr>
              <p:cNvPr id="63" name="Oval 62"/>
              <p:cNvSpPr/>
              <p:nvPr/>
            </p:nvSpPr>
            <p:spPr>
              <a:xfrm>
                <a:off x="8729993" y="35132120"/>
                <a:ext cx="1157411" cy="132275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lIns="291112" tIns="145556" rIns="291112" bIns="145556" rtlCol="0" anchor="ctr"/>
              <a:lstStyle/>
              <a:p>
                <a:pPr algn="ctr"/>
                <a:endParaRPr lang="en-US" sz="3428" dirty="0"/>
              </a:p>
            </p:txBody>
          </p:sp>
          <p:sp>
            <p:nvSpPr>
              <p:cNvPr id="66" name="Oval 65"/>
              <p:cNvSpPr/>
              <p:nvPr/>
            </p:nvSpPr>
            <p:spPr>
              <a:xfrm>
                <a:off x="27224438" y="35174992"/>
                <a:ext cx="1157411" cy="132275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lIns="291112" tIns="145556" rIns="291112" bIns="145556" rtlCol="0" anchor="ctr"/>
              <a:lstStyle/>
              <a:p>
                <a:pPr algn="ctr"/>
                <a:endParaRPr lang="en-US" sz="3428" dirty="0"/>
              </a:p>
            </p:txBody>
          </p:sp>
        </p:grpSp>
      </p:grpSp>
      <p:sp>
        <p:nvSpPr>
          <p:cNvPr id="85" name="TextBox 84"/>
          <p:cNvSpPr txBox="1"/>
          <p:nvPr/>
        </p:nvSpPr>
        <p:spPr>
          <a:xfrm>
            <a:off x="22561058" y="11061116"/>
            <a:ext cx="3114525" cy="2809615"/>
          </a:xfrm>
          <a:prstGeom prst="rect">
            <a:avLst/>
          </a:prstGeom>
          <a:noFill/>
        </p:spPr>
        <p:txBody>
          <a:bodyPr wrap="square" rtlCol="0">
            <a:spAutoFit/>
          </a:bodyPr>
          <a:lstStyle/>
          <a:p>
            <a:r>
              <a:rPr lang="en-US" sz="4800" b="1" dirty="0" smtClean="0">
                <a:solidFill>
                  <a:srgbClr val="756C66"/>
                </a:solidFill>
                <a:latin typeface="Impact" panose="020B0806030902050204" pitchFamily="34" charset="0"/>
              </a:rPr>
              <a:t>2010</a:t>
            </a:r>
            <a:endParaRPr lang="en-US" sz="4800" i="1" dirty="0" smtClean="0">
              <a:solidFill>
                <a:srgbClr val="756C66"/>
              </a:solidFill>
              <a:latin typeface="Myriad Pro" panose="020B0503030403020204" pitchFamily="34" charset="0"/>
            </a:endParaRPr>
          </a:p>
          <a:p>
            <a:r>
              <a:rPr lang="en-US" sz="2143" i="1" dirty="0" smtClean="0">
                <a:solidFill>
                  <a:srgbClr val="756C66"/>
                </a:solidFill>
                <a:latin typeface="Myriad Pro" panose="020B0503030403020204" pitchFamily="34" charset="0"/>
              </a:rPr>
              <a:t>e.g</a:t>
            </a:r>
            <a:r>
              <a:rPr lang="en-US" sz="2143" i="1" dirty="0">
                <a:solidFill>
                  <a:srgbClr val="756C66"/>
                </a:solidFill>
                <a:latin typeface="Myriad Pro" panose="020B0503030403020204" pitchFamily="34" charset="0"/>
              </a:rPr>
              <a:t>., first visit to community, built a prototype, hosted a workshop. May include expected future events.</a:t>
            </a:r>
          </a:p>
          <a:p>
            <a:r>
              <a:rPr lang="en-US" sz="2143" i="1" dirty="0" smtClean="0">
                <a:solidFill>
                  <a:srgbClr val="756C66"/>
                </a:solidFill>
                <a:latin typeface="Myriad Pro" panose="020B0503030403020204" pitchFamily="34" charset="0"/>
              </a:rPr>
              <a:t>.</a:t>
            </a:r>
            <a:endParaRPr lang="en-US" sz="2143" i="1" dirty="0">
              <a:solidFill>
                <a:srgbClr val="756C66"/>
              </a:solidFill>
              <a:latin typeface="Myriad Pro" panose="020B0503030403020204" pitchFamily="34" charset="0"/>
            </a:endParaRPr>
          </a:p>
        </p:txBody>
      </p:sp>
      <p:sp>
        <p:nvSpPr>
          <p:cNvPr id="84" name="TextBox 83"/>
          <p:cNvSpPr txBox="1"/>
          <p:nvPr/>
        </p:nvSpPr>
        <p:spPr>
          <a:xfrm>
            <a:off x="22647194" y="6618937"/>
            <a:ext cx="2780833" cy="2809615"/>
          </a:xfrm>
          <a:prstGeom prst="rect">
            <a:avLst/>
          </a:prstGeom>
          <a:noFill/>
        </p:spPr>
        <p:txBody>
          <a:bodyPr wrap="square" rtlCol="0">
            <a:spAutoFit/>
          </a:bodyPr>
          <a:lstStyle/>
          <a:p>
            <a:r>
              <a:rPr lang="en-US" sz="4800" dirty="0" smtClean="0">
                <a:solidFill>
                  <a:srgbClr val="756C66"/>
                </a:solidFill>
                <a:latin typeface="Impact" panose="020B0806030902050204" pitchFamily="34" charset="0"/>
              </a:rPr>
              <a:t>2009</a:t>
            </a:r>
          </a:p>
          <a:p>
            <a:r>
              <a:rPr lang="en-US" sz="2143" i="1" dirty="0" smtClean="0">
                <a:solidFill>
                  <a:srgbClr val="756C66"/>
                </a:solidFill>
                <a:latin typeface="Myriad Pro" panose="020B0503030403020204" pitchFamily="34" charset="0"/>
              </a:rPr>
              <a:t>A </a:t>
            </a:r>
            <a:r>
              <a:rPr lang="en-US" sz="2143" i="1" dirty="0">
                <a:solidFill>
                  <a:srgbClr val="756C66"/>
                </a:solidFill>
                <a:latin typeface="Myriad Pro" panose="020B0503030403020204" pitchFamily="34" charset="0"/>
              </a:rPr>
              <a:t>list of 4 to 8 notable accomplishments with short descriptions and dates (applies primarily to projects more than one year old), .</a:t>
            </a:r>
          </a:p>
        </p:txBody>
      </p:sp>
      <p:sp>
        <p:nvSpPr>
          <p:cNvPr id="127" name="TextBox 126"/>
          <p:cNvSpPr txBox="1"/>
          <p:nvPr/>
        </p:nvSpPr>
        <p:spPr>
          <a:xfrm>
            <a:off x="-12870786" y="11923487"/>
            <a:ext cx="11760814" cy="5969326"/>
          </a:xfrm>
          <a:prstGeom prst="rect">
            <a:avLst/>
          </a:prstGeom>
          <a:solidFill>
            <a:srgbClr val="EDB700"/>
          </a:solidFill>
        </p:spPr>
        <p:txBody>
          <a:bodyPr wrap="square" rtlCol="0">
            <a:spAutoFit/>
          </a:bodyPr>
          <a:lstStyle/>
          <a:p>
            <a:r>
              <a:rPr lang="en-US" sz="5790" b="1" dirty="0" smtClean="0">
                <a:latin typeface="Myriad Pro" panose="020B0503030403020204" charset="0"/>
              </a:rPr>
              <a:t>Graphics</a:t>
            </a:r>
          </a:p>
          <a:p>
            <a:r>
              <a:rPr lang="en-US" sz="3600" b="1" dirty="0" smtClean="0">
                <a:latin typeface="Myriad Pro" panose="020B0503030403020204" charset="0"/>
              </a:rPr>
              <a:t>Two </a:t>
            </a:r>
            <a:r>
              <a:rPr lang="en-US" sz="3600" b="1" dirty="0">
                <a:latin typeface="Myriad Pro" panose="020B0503030403020204" charset="0"/>
              </a:rPr>
              <a:t>to four high-resolution photos</a:t>
            </a:r>
            <a:r>
              <a:rPr lang="en-US" sz="3600" dirty="0">
                <a:latin typeface="Myriad Pro" panose="020B0503030403020204" charset="0"/>
              </a:rPr>
              <a:t> – Preferably of the “project in action”. Include photo reference information such as the photographer, date, and place taken. If you are not using original photographs, please provide a reference/link to the original work</a:t>
            </a:r>
            <a:r>
              <a:rPr lang="en-US" sz="3600" dirty="0" smtClean="0">
                <a:latin typeface="Myriad Pro" panose="020B0503030403020204" charset="0"/>
              </a:rPr>
              <a:t>.</a:t>
            </a:r>
          </a:p>
          <a:p>
            <a:endParaRPr lang="en-US" sz="3600" dirty="0">
              <a:latin typeface="Myriad Pro" panose="020B0503030403020204" charset="0"/>
            </a:endParaRPr>
          </a:p>
          <a:p>
            <a:r>
              <a:rPr lang="en-US" sz="3600" b="1" dirty="0" smtClean="0">
                <a:latin typeface="Myriad Pro" panose="020B0503030403020204" charset="0"/>
              </a:rPr>
              <a:t>Three </a:t>
            </a:r>
            <a:r>
              <a:rPr lang="en-US" sz="3600" b="1" dirty="0">
                <a:latin typeface="Myriad Pro" panose="020B0503030403020204" charset="0"/>
              </a:rPr>
              <a:t>figures and/or info-graphics</a:t>
            </a:r>
            <a:r>
              <a:rPr lang="en-US" sz="3600" dirty="0">
                <a:latin typeface="Myriad Pro" panose="020B0503030403020204" charset="0"/>
              </a:rPr>
              <a:t> – e.g. renderings, schematics, graphs. </a:t>
            </a:r>
            <a:r>
              <a:rPr lang="en-US" sz="3600" dirty="0" smtClean="0">
                <a:latin typeface="Myriad Pro" panose="020B0503030403020204" charset="0"/>
              </a:rPr>
              <a:t>If </a:t>
            </a:r>
            <a:r>
              <a:rPr lang="en-US" sz="3600" dirty="0">
                <a:latin typeface="Myriad Pro" panose="020B0503030403020204" charset="0"/>
              </a:rPr>
              <a:t>you are not using original figures or graphics, please provide a reference to the original work. </a:t>
            </a:r>
          </a:p>
        </p:txBody>
      </p:sp>
      <p:sp>
        <p:nvSpPr>
          <p:cNvPr id="129" name="TextBox 128"/>
          <p:cNvSpPr txBox="1"/>
          <p:nvPr/>
        </p:nvSpPr>
        <p:spPr>
          <a:xfrm>
            <a:off x="871143" y="11476647"/>
            <a:ext cx="15207057" cy="2308324"/>
          </a:xfrm>
          <a:prstGeom prst="rect">
            <a:avLst/>
          </a:prstGeom>
          <a:noFill/>
        </p:spPr>
        <p:txBody>
          <a:bodyPr wrap="square" rtlCol="0">
            <a:spAutoFit/>
          </a:bodyPr>
          <a:lstStyle/>
          <a:p>
            <a:r>
              <a:rPr lang="en-US" sz="4800" dirty="0" smtClean="0">
                <a:solidFill>
                  <a:srgbClr val="746C66"/>
                </a:solidFill>
                <a:latin typeface="Impact" panose="020B0806030902050204" pitchFamily="34" charset="0"/>
                <a:cs typeface="Aharoni" pitchFamily="2" charset="-79"/>
              </a:rPr>
              <a:t>OBJECTIVES (or AIM)</a:t>
            </a:r>
          </a:p>
          <a:p>
            <a:pPr marL="457200" indent="-457200">
              <a:buFont typeface="Wingdings" panose="05000000000000000000" pitchFamily="2" charset="2"/>
              <a:buChar char="§"/>
            </a:pPr>
            <a:r>
              <a:rPr lang="en-US" sz="3200" dirty="0" smtClean="0">
                <a:latin typeface="Myriad Pro" panose="020B0503030403020204" pitchFamily="34" charset="0"/>
                <a:cs typeface="Aharoni" pitchFamily="2" charset="-79"/>
              </a:rPr>
              <a:t>Provide in list or bullet form</a:t>
            </a:r>
          </a:p>
          <a:p>
            <a:pPr marL="457200" indent="-457200">
              <a:buFont typeface="Wingdings" panose="05000000000000000000" pitchFamily="2" charset="2"/>
              <a:buChar char="§"/>
            </a:pPr>
            <a:r>
              <a:rPr lang="en-US" sz="3200" dirty="0" smtClean="0">
                <a:latin typeface="Myriad Pro" panose="020B0503030403020204" pitchFamily="34" charset="0"/>
                <a:cs typeface="Aharoni" pitchFamily="2" charset="-79"/>
              </a:rPr>
              <a:t>Provide in list or bullet form</a:t>
            </a:r>
          </a:p>
          <a:p>
            <a:pPr marL="457200" indent="-457200">
              <a:buFont typeface="Wingdings" panose="05000000000000000000" pitchFamily="2" charset="2"/>
              <a:buChar char="§"/>
            </a:pPr>
            <a:r>
              <a:rPr lang="en-US" sz="3200" dirty="0" smtClean="0">
                <a:latin typeface="Myriad Pro" panose="020B0503030403020204" pitchFamily="34" charset="0"/>
                <a:cs typeface="Aharoni" pitchFamily="2" charset="-79"/>
              </a:rPr>
              <a:t>Provide in list or bullet form</a:t>
            </a:r>
            <a:endParaRPr lang="en-US" sz="3200" dirty="0">
              <a:latin typeface="Myriad Pro" panose="020B0503030403020204" pitchFamily="34" charset="0"/>
              <a:cs typeface="Aharoni" pitchFamily="2" charset="-79"/>
            </a:endParaRPr>
          </a:p>
        </p:txBody>
      </p:sp>
      <p:sp>
        <p:nvSpPr>
          <p:cNvPr id="15" name="Rectangle 14"/>
          <p:cNvSpPr/>
          <p:nvPr/>
        </p:nvSpPr>
        <p:spPr>
          <a:xfrm>
            <a:off x="871143" y="6885808"/>
            <a:ext cx="12311457" cy="3785652"/>
          </a:xfrm>
          <a:prstGeom prst="rect">
            <a:avLst/>
          </a:prstGeom>
        </p:spPr>
        <p:txBody>
          <a:bodyPr wrap="square">
            <a:spAutoFit/>
          </a:bodyPr>
          <a:lstStyle/>
          <a:p>
            <a:pPr algn="just"/>
            <a:r>
              <a:rPr lang="en-US" sz="4800" dirty="0" smtClean="0">
                <a:solidFill>
                  <a:srgbClr val="746C66"/>
                </a:solidFill>
                <a:latin typeface="Impact" panose="020B0806030902050204" pitchFamily="34" charset="0"/>
                <a:cs typeface="Aharoni" pitchFamily="2" charset="-79"/>
              </a:rPr>
              <a:t>BACKGROUND, 48 </a:t>
            </a:r>
            <a:r>
              <a:rPr lang="en-US" sz="4800" dirty="0" err="1" smtClean="0">
                <a:solidFill>
                  <a:srgbClr val="746C66"/>
                </a:solidFill>
                <a:latin typeface="Impact" panose="020B0806030902050204" pitchFamily="34" charset="0"/>
                <a:cs typeface="Aharoni" pitchFamily="2" charset="-79"/>
              </a:rPr>
              <a:t>pt</a:t>
            </a:r>
            <a:r>
              <a:rPr lang="en-US" sz="4800" dirty="0" smtClean="0">
                <a:solidFill>
                  <a:srgbClr val="746C66"/>
                </a:solidFill>
                <a:latin typeface="Impact" panose="020B0806030902050204" pitchFamily="34" charset="0"/>
                <a:cs typeface="Aharoni" pitchFamily="2" charset="-79"/>
              </a:rPr>
              <a:t> or larger</a:t>
            </a:r>
            <a:endParaRPr lang="en-US" sz="4800" dirty="0" smtClean="0">
              <a:solidFill>
                <a:srgbClr val="746C66"/>
              </a:solidFill>
              <a:latin typeface="Impact" panose="020B0806030902050204" pitchFamily="34" charset="0"/>
            </a:endParaRPr>
          </a:p>
          <a:p>
            <a:r>
              <a:rPr lang="en-US" sz="3200" dirty="0" smtClean="0">
                <a:latin typeface="Myriad Pro" panose="020B0503030403020204" charset="0"/>
              </a:rPr>
              <a:t>Why </a:t>
            </a:r>
            <a:r>
              <a:rPr lang="en-US" sz="3200" dirty="0">
                <a:latin typeface="Myriad Pro" panose="020B0503030403020204" charset="0"/>
              </a:rPr>
              <a:t>is this project important? </a:t>
            </a:r>
            <a:r>
              <a:rPr lang="en-US" sz="3200" dirty="0" smtClean="0">
                <a:latin typeface="Myriad Pro" panose="020B0503030403020204" charset="0"/>
              </a:rPr>
              <a:t>Who does it impact? How </a:t>
            </a:r>
            <a:r>
              <a:rPr lang="en-US" sz="3200" dirty="0">
                <a:latin typeface="Myriad Pro" panose="020B0503030403020204" charset="0"/>
              </a:rPr>
              <a:t>did this project come about</a:t>
            </a:r>
            <a:r>
              <a:rPr lang="en-US" sz="3200" dirty="0" smtClean="0">
                <a:latin typeface="Myriad Pro" panose="020B0503030403020204" charset="0"/>
              </a:rPr>
              <a:t>? When did the project start? </a:t>
            </a:r>
            <a:r>
              <a:rPr lang="en-US" sz="3200" dirty="0">
                <a:latin typeface="Myriad Pro" panose="020B0503030403020204" charset="0"/>
              </a:rPr>
              <a:t>What is the </a:t>
            </a:r>
            <a:r>
              <a:rPr lang="en-US" sz="3200" dirty="0" smtClean="0">
                <a:latin typeface="Myriad Pro" panose="020B0503030403020204" charset="0"/>
              </a:rPr>
              <a:t>motivation? Mention </a:t>
            </a:r>
            <a:r>
              <a:rPr lang="en-US" sz="3200" dirty="0">
                <a:latin typeface="Myriad Pro" panose="020B0503030403020204" charset="0"/>
              </a:rPr>
              <a:t>key </a:t>
            </a:r>
            <a:r>
              <a:rPr lang="en-US" sz="3200" dirty="0" smtClean="0">
                <a:latin typeface="Myriad Pro" panose="020B0503030403020204" charset="0"/>
              </a:rPr>
              <a:t>statistics, such as the number of people or places this work could impact </a:t>
            </a:r>
            <a:r>
              <a:rPr lang="en-US" sz="3200" dirty="0">
                <a:latin typeface="Myriad Pro" panose="020B0503030403020204" charset="0"/>
              </a:rPr>
              <a:t>(or provide an </a:t>
            </a:r>
            <a:r>
              <a:rPr lang="en-US" sz="3200" dirty="0" smtClean="0">
                <a:latin typeface="Myriad Pro" panose="020B0503030403020204" charset="0"/>
              </a:rPr>
              <a:t>info-graphic </a:t>
            </a:r>
            <a:r>
              <a:rPr lang="en-US" sz="3200" dirty="0">
                <a:latin typeface="Myriad Pro" panose="020B0503030403020204" charset="0"/>
              </a:rPr>
              <a:t>to illustrate them), </a:t>
            </a:r>
            <a:r>
              <a:rPr lang="en-US" sz="3200" dirty="0" smtClean="0">
                <a:latin typeface="Myriad Pro" panose="020B0503030403020204" charset="0"/>
              </a:rPr>
              <a:t>and include references. Place your reference citations in the reference section below. </a:t>
            </a:r>
          </a:p>
          <a:p>
            <a:r>
              <a:rPr lang="en-US" sz="3200" dirty="0" smtClean="0">
                <a:latin typeface="Myriad Pro" panose="020B0503030403020204" charset="0"/>
              </a:rPr>
              <a:t>Keep body text brief and concise. 28 </a:t>
            </a:r>
            <a:r>
              <a:rPr lang="en-US" sz="3200" dirty="0" err="1" smtClean="0">
                <a:latin typeface="Myriad Pro" panose="020B0503030403020204" charset="0"/>
              </a:rPr>
              <a:t>pt</a:t>
            </a:r>
            <a:r>
              <a:rPr lang="en-US" sz="3200" dirty="0" smtClean="0">
                <a:latin typeface="Myriad Pro" panose="020B0503030403020204" charset="0"/>
              </a:rPr>
              <a:t> or larger font.</a:t>
            </a:r>
            <a:endParaRPr lang="en-US" sz="3200" dirty="0">
              <a:latin typeface="Myriad Pro" panose="020B0503030403020204" charset="0"/>
            </a:endParaRPr>
          </a:p>
        </p:txBody>
      </p:sp>
      <p:sp>
        <p:nvSpPr>
          <p:cNvPr id="113" name="TextBox 112"/>
          <p:cNvSpPr txBox="1"/>
          <p:nvPr/>
        </p:nvSpPr>
        <p:spPr>
          <a:xfrm>
            <a:off x="8843795" y="18330944"/>
            <a:ext cx="3609789" cy="369332"/>
          </a:xfrm>
          <a:prstGeom prst="rect">
            <a:avLst/>
          </a:prstGeom>
          <a:noFill/>
        </p:spPr>
        <p:txBody>
          <a:bodyPr wrap="square" rtlCol="0">
            <a:spAutoFit/>
          </a:bodyPr>
          <a:lstStyle/>
          <a:p>
            <a:pPr algn="ctr"/>
            <a:r>
              <a:rPr lang="en-US" sz="1800" i="1" dirty="0">
                <a:solidFill>
                  <a:srgbClr val="746C66"/>
                </a:solidFill>
                <a:latin typeface="Myriad Pro" panose="020B0503030403020204" pitchFamily="34" charset="0"/>
              </a:rPr>
              <a:t>Source: </a:t>
            </a:r>
            <a:r>
              <a:rPr lang="en-US" sz="1800" i="1" dirty="0" smtClean="0">
                <a:solidFill>
                  <a:srgbClr val="746C66"/>
                </a:solidFill>
                <a:latin typeface="Myriad Pro" panose="020B0503030403020204" pitchFamily="34" charset="0"/>
              </a:rPr>
              <a:t>Who took the photo, when?</a:t>
            </a:r>
            <a:endParaRPr lang="en-US" sz="1800" i="1" dirty="0">
              <a:solidFill>
                <a:srgbClr val="746C66"/>
              </a:solidFill>
              <a:latin typeface="Myriad Pro" panose="020B0503030403020204" pitchFamily="34" charset="0"/>
            </a:endParaRPr>
          </a:p>
        </p:txBody>
      </p:sp>
      <p:sp>
        <p:nvSpPr>
          <p:cNvPr id="98" name="Rectangle 97"/>
          <p:cNvSpPr/>
          <p:nvPr/>
        </p:nvSpPr>
        <p:spPr>
          <a:xfrm>
            <a:off x="893210" y="5081748"/>
            <a:ext cx="15675429" cy="1081578"/>
          </a:xfrm>
          <a:prstGeom prst="rect">
            <a:avLst/>
          </a:prstGeom>
        </p:spPr>
        <p:txBody>
          <a:bodyPr wrap="square">
            <a:spAutoFit/>
          </a:bodyPr>
          <a:lstStyle/>
          <a:p>
            <a:pPr algn="just"/>
            <a:r>
              <a:rPr lang="en-US" sz="3214" dirty="0" smtClean="0">
                <a:solidFill>
                  <a:srgbClr val="746C66"/>
                </a:solidFill>
                <a:latin typeface="Myriad Pro" panose="020B0503030403020204" pitchFamily="34" charset="0"/>
              </a:rPr>
              <a:t>Students names, </a:t>
            </a:r>
            <a:r>
              <a:rPr lang="en-US" sz="3214" i="1" dirty="0" smtClean="0">
                <a:solidFill>
                  <a:srgbClr val="746C66"/>
                </a:solidFill>
                <a:latin typeface="Myriad Pro" panose="020B0503030403020204" pitchFamily="34" charset="0"/>
              </a:rPr>
              <a:t>affiliations | </a:t>
            </a:r>
            <a:r>
              <a:rPr lang="en-US" sz="3214" dirty="0">
                <a:solidFill>
                  <a:srgbClr val="746C66"/>
                </a:solidFill>
                <a:latin typeface="Myriad Pro" panose="020B0503030403020204" pitchFamily="34" charset="0"/>
              </a:rPr>
              <a:t>Students names, </a:t>
            </a:r>
            <a:r>
              <a:rPr lang="en-US" sz="3214" i="1" dirty="0" smtClean="0">
                <a:solidFill>
                  <a:srgbClr val="746C66"/>
                </a:solidFill>
                <a:latin typeface="Myriad Pro" panose="020B0503030403020204" pitchFamily="34" charset="0"/>
              </a:rPr>
              <a:t>affiliations | </a:t>
            </a:r>
            <a:r>
              <a:rPr lang="en-US" sz="3214" dirty="0">
                <a:solidFill>
                  <a:srgbClr val="746C66"/>
                </a:solidFill>
                <a:latin typeface="Myriad Pro" panose="020B0503030403020204" pitchFamily="34" charset="0"/>
              </a:rPr>
              <a:t>Students names, </a:t>
            </a:r>
            <a:r>
              <a:rPr lang="en-US" sz="3214" i="1" dirty="0" smtClean="0">
                <a:solidFill>
                  <a:srgbClr val="746C66"/>
                </a:solidFill>
                <a:latin typeface="Myriad Pro" panose="020B0503030403020204" pitchFamily="34" charset="0"/>
              </a:rPr>
              <a:t>affiliations</a:t>
            </a:r>
          </a:p>
          <a:p>
            <a:pPr algn="just"/>
            <a:r>
              <a:rPr lang="en-US" sz="3214" dirty="0" smtClean="0">
                <a:solidFill>
                  <a:srgbClr val="746C66"/>
                </a:solidFill>
                <a:latin typeface="Myriad Pro" panose="020B0503030403020204" pitchFamily="34" charset="0"/>
              </a:rPr>
              <a:t>Advisors names, </a:t>
            </a:r>
            <a:r>
              <a:rPr lang="en-US" sz="3214" i="1" dirty="0" smtClean="0">
                <a:solidFill>
                  <a:srgbClr val="746C66"/>
                </a:solidFill>
                <a:latin typeface="Myriad Pro" panose="020B0503030403020204" pitchFamily="34" charset="0"/>
              </a:rPr>
              <a:t>affiliations </a:t>
            </a:r>
            <a:endParaRPr lang="en-US" sz="3214" b="1" i="1" dirty="0">
              <a:solidFill>
                <a:srgbClr val="746C66"/>
              </a:solidFill>
              <a:latin typeface="Myriad Pro" panose="020B0503030403020204" pitchFamily="34" charset="0"/>
              <a:cs typeface="Aharoni" pitchFamily="2" charset="-79"/>
            </a:endParaRPr>
          </a:p>
        </p:txBody>
      </p:sp>
      <p:cxnSp>
        <p:nvCxnSpPr>
          <p:cNvPr id="26" name="Straight Connector 25"/>
          <p:cNvCxnSpPr/>
          <p:nvPr/>
        </p:nvCxnSpPr>
        <p:spPr>
          <a:xfrm>
            <a:off x="893210" y="6508276"/>
            <a:ext cx="25471990" cy="0"/>
          </a:xfrm>
          <a:prstGeom prst="line">
            <a:avLst/>
          </a:prstGeom>
          <a:ln w="76200">
            <a:solidFill>
              <a:srgbClr val="756C66"/>
            </a:solidFill>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3"/>
          <a:stretch>
            <a:fillRect/>
          </a:stretch>
        </p:blipFill>
        <p:spPr>
          <a:xfrm>
            <a:off x="14630400" y="11697132"/>
            <a:ext cx="5297365" cy="3657600"/>
          </a:xfrm>
          <a:prstGeom prst="rect">
            <a:avLst/>
          </a:prstGeom>
        </p:spPr>
      </p:pic>
      <p:pic>
        <p:nvPicPr>
          <p:cNvPr id="39" name="Picture 38"/>
          <p:cNvPicPr>
            <a:picLocks noChangeAspect="1"/>
          </p:cNvPicPr>
          <p:nvPr/>
        </p:nvPicPr>
        <p:blipFill>
          <a:blip r:embed="rId4"/>
          <a:stretch>
            <a:fillRect/>
          </a:stretch>
        </p:blipFill>
        <p:spPr>
          <a:xfrm>
            <a:off x="681342" y="14721902"/>
            <a:ext cx="6092914" cy="3657600"/>
          </a:xfrm>
          <a:prstGeom prst="rect">
            <a:avLst/>
          </a:prstGeom>
        </p:spPr>
      </p:pic>
      <p:pic>
        <p:nvPicPr>
          <p:cNvPr id="134" name="Picture 133"/>
          <p:cNvPicPr>
            <a:picLocks noChangeAspect="1"/>
          </p:cNvPicPr>
          <p:nvPr/>
        </p:nvPicPr>
        <p:blipFill>
          <a:blip r:embed="rId4"/>
          <a:stretch>
            <a:fillRect/>
          </a:stretch>
        </p:blipFill>
        <p:spPr>
          <a:xfrm>
            <a:off x="6556286" y="14721902"/>
            <a:ext cx="6092914" cy="3657600"/>
          </a:xfrm>
          <a:prstGeom prst="rect">
            <a:avLst/>
          </a:prstGeom>
        </p:spPr>
      </p:pic>
      <p:sp>
        <p:nvSpPr>
          <p:cNvPr id="135" name="TextBox 134"/>
          <p:cNvSpPr txBox="1"/>
          <p:nvPr/>
        </p:nvSpPr>
        <p:spPr>
          <a:xfrm>
            <a:off x="871143" y="27939109"/>
            <a:ext cx="12590261" cy="2800767"/>
          </a:xfrm>
          <a:prstGeom prst="rect">
            <a:avLst/>
          </a:prstGeom>
          <a:noFill/>
        </p:spPr>
        <p:txBody>
          <a:bodyPr wrap="square" rtlCol="0">
            <a:spAutoFit/>
          </a:bodyPr>
          <a:lstStyle/>
          <a:p>
            <a:r>
              <a:rPr lang="en-US" sz="4800" dirty="0" smtClean="0">
                <a:solidFill>
                  <a:srgbClr val="746C66"/>
                </a:solidFill>
                <a:latin typeface="Impact" panose="020B0806030902050204" pitchFamily="34" charset="0"/>
                <a:cs typeface="Aharoni" pitchFamily="2" charset="-79"/>
              </a:rPr>
              <a:t>PROJECT IMPACT</a:t>
            </a:r>
          </a:p>
          <a:p>
            <a:r>
              <a:rPr lang="en-US" sz="3200" dirty="0">
                <a:latin typeface="Myriad Pro" panose="020B0503030403020204" charset="0"/>
                <a:cs typeface="Aharoni" pitchFamily="2" charset="-79"/>
              </a:rPr>
              <a:t>Describe the ultimate expected impact of the project. Include quantifiable amounts, e.g., numbers of people impacted, number of kW generated, gallons of water produced.</a:t>
            </a:r>
          </a:p>
          <a:p>
            <a:endParaRPr lang="en-US" sz="3200" dirty="0" smtClean="0">
              <a:latin typeface="Myriad Pro" panose="020B0503030403020204" charset="0"/>
              <a:cs typeface="Aharoni" pitchFamily="2" charset="-79"/>
            </a:endParaRPr>
          </a:p>
        </p:txBody>
      </p:sp>
      <p:sp>
        <p:nvSpPr>
          <p:cNvPr id="136" name="TextBox 135"/>
          <p:cNvSpPr txBox="1"/>
          <p:nvPr/>
        </p:nvSpPr>
        <p:spPr>
          <a:xfrm>
            <a:off x="871143" y="19740883"/>
            <a:ext cx="12590261" cy="2308324"/>
          </a:xfrm>
          <a:prstGeom prst="rect">
            <a:avLst/>
          </a:prstGeom>
          <a:noFill/>
        </p:spPr>
        <p:txBody>
          <a:bodyPr wrap="square" rtlCol="0">
            <a:spAutoFit/>
          </a:bodyPr>
          <a:lstStyle/>
          <a:p>
            <a:r>
              <a:rPr lang="en-US" sz="4800" dirty="0" smtClean="0">
                <a:solidFill>
                  <a:srgbClr val="746C66"/>
                </a:solidFill>
                <a:latin typeface="Impact" panose="020B0806030902050204" pitchFamily="34" charset="0"/>
                <a:cs typeface="Aharoni" pitchFamily="2" charset="-79"/>
              </a:rPr>
              <a:t>METHODOLOGY</a:t>
            </a:r>
          </a:p>
          <a:p>
            <a:r>
              <a:rPr lang="en-US" sz="3200" dirty="0"/>
              <a:t>Describe how you are going about addressing the challenge. Avoid technical jargon. Describe your approach in a way a non-technical person could follow</a:t>
            </a:r>
            <a:r>
              <a:rPr lang="en-US" sz="3200" dirty="0" smtClean="0"/>
              <a:t>. Consider using bullets, numbers, or describing step by step. </a:t>
            </a:r>
            <a:endParaRPr lang="en-US" sz="3200" dirty="0"/>
          </a:p>
        </p:txBody>
      </p:sp>
      <p:sp>
        <p:nvSpPr>
          <p:cNvPr id="137" name="TextBox 136"/>
          <p:cNvSpPr txBox="1"/>
          <p:nvPr/>
        </p:nvSpPr>
        <p:spPr>
          <a:xfrm>
            <a:off x="871143" y="23643272"/>
            <a:ext cx="12590261" cy="2800767"/>
          </a:xfrm>
          <a:prstGeom prst="rect">
            <a:avLst/>
          </a:prstGeom>
          <a:noFill/>
        </p:spPr>
        <p:txBody>
          <a:bodyPr wrap="square" rtlCol="0">
            <a:spAutoFit/>
          </a:bodyPr>
          <a:lstStyle/>
          <a:p>
            <a:r>
              <a:rPr lang="en-US" sz="4800" dirty="0" smtClean="0">
                <a:solidFill>
                  <a:srgbClr val="746C66"/>
                </a:solidFill>
                <a:latin typeface="Impact" panose="020B0806030902050204" pitchFamily="34" charset="0"/>
                <a:cs typeface="Aharoni" pitchFamily="2" charset="-79"/>
              </a:rPr>
              <a:t>CURRENT FOCUS / FUTURE WORK</a:t>
            </a:r>
          </a:p>
          <a:p>
            <a:r>
              <a:rPr lang="en-US" sz="3200" dirty="0" smtClean="0"/>
              <a:t>Describe </a:t>
            </a:r>
            <a:r>
              <a:rPr lang="en-US" sz="3200" dirty="0"/>
              <a:t>what the team is currently working on, why that’s important, and how it contributes to the </a:t>
            </a:r>
            <a:r>
              <a:rPr lang="en-US" sz="3200" dirty="0" smtClean="0"/>
              <a:t>objectives/aim. </a:t>
            </a:r>
            <a:endParaRPr lang="en-US" sz="3200" dirty="0"/>
          </a:p>
          <a:p>
            <a:r>
              <a:rPr lang="en-US" sz="3200" dirty="0" smtClean="0"/>
              <a:t>Describe </a:t>
            </a:r>
            <a:r>
              <a:rPr lang="en-US" sz="3200" dirty="0"/>
              <a:t>tasks you hope to undertake in the future, and where you hope to see the project in a few years. </a:t>
            </a:r>
          </a:p>
        </p:txBody>
      </p:sp>
      <p:sp>
        <p:nvSpPr>
          <p:cNvPr id="138" name="TextBox 137"/>
          <p:cNvSpPr txBox="1"/>
          <p:nvPr/>
        </p:nvSpPr>
        <p:spPr>
          <a:xfrm>
            <a:off x="2900214" y="18290616"/>
            <a:ext cx="3609789" cy="369332"/>
          </a:xfrm>
          <a:prstGeom prst="rect">
            <a:avLst/>
          </a:prstGeom>
          <a:noFill/>
        </p:spPr>
        <p:txBody>
          <a:bodyPr wrap="square" rtlCol="0">
            <a:spAutoFit/>
          </a:bodyPr>
          <a:lstStyle/>
          <a:p>
            <a:pPr algn="ctr"/>
            <a:r>
              <a:rPr lang="en-US" sz="1800" i="1" dirty="0">
                <a:solidFill>
                  <a:srgbClr val="746C66"/>
                </a:solidFill>
                <a:latin typeface="Myriad Pro" panose="020B0503030403020204" pitchFamily="34" charset="0"/>
              </a:rPr>
              <a:t>Source: </a:t>
            </a:r>
            <a:r>
              <a:rPr lang="en-US" sz="1800" i="1" dirty="0" smtClean="0">
                <a:solidFill>
                  <a:srgbClr val="746C66"/>
                </a:solidFill>
                <a:latin typeface="Myriad Pro" panose="020B0503030403020204" pitchFamily="34" charset="0"/>
              </a:rPr>
              <a:t>Who took the photo, when?</a:t>
            </a:r>
            <a:endParaRPr lang="en-US" sz="1800" i="1" dirty="0">
              <a:solidFill>
                <a:srgbClr val="746C66"/>
              </a:solidFill>
              <a:latin typeface="Myriad Pro" panose="020B0503030403020204" pitchFamily="34" charset="0"/>
            </a:endParaRPr>
          </a:p>
        </p:txBody>
      </p:sp>
      <p:sp>
        <p:nvSpPr>
          <p:cNvPr id="139" name="TextBox 138"/>
          <p:cNvSpPr txBox="1"/>
          <p:nvPr/>
        </p:nvSpPr>
        <p:spPr>
          <a:xfrm>
            <a:off x="14643226" y="10598646"/>
            <a:ext cx="5271712" cy="646331"/>
          </a:xfrm>
          <a:prstGeom prst="rect">
            <a:avLst/>
          </a:prstGeom>
          <a:noFill/>
        </p:spPr>
        <p:txBody>
          <a:bodyPr wrap="square" rtlCol="0">
            <a:spAutoFit/>
          </a:bodyPr>
          <a:lstStyle/>
          <a:p>
            <a:pPr algn="ctr"/>
            <a:r>
              <a:rPr lang="en-US" sz="1800" i="1" dirty="0" smtClean="0">
                <a:solidFill>
                  <a:srgbClr val="746C66"/>
                </a:solidFill>
                <a:latin typeface="Myriad Pro" panose="020B0503030403020204" pitchFamily="34" charset="0"/>
              </a:rPr>
              <a:t>Include a title, or an explanation of what’s relevant about the figure. Reference any data sources.</a:t>
            </a:r>
            <a:endParaRPr lang="en-US" sz="1800" i="1" dirty="0">
              <a:solidFill>
                <a:srgbClr val="746C66"/>
              </a:solidFill>
              <a:latin typeface="Myriad Pro" panose="020B0503030403020204" pitchFamily="34" charset="0"/>
            </a:endParaRPr>
          </a:p>
        </p:txBody>
      </p:sp>
      <p:pic>
        <p:nvPicPr>
          <p:cNvPr id="140" name="Picture 139"/>
          <p:cNvPicPr>
            <a:picLocks noChangeAspect="1"/>
          </p:cNvPicPr>
          <p:nvPr/>
        </p:nvPicPr>
        <p:blipFill>
          <a:blip r:embed="rId3"/>
          <a:stretch>
            <a:fillRect/>
          </a:stretch>
        </p:blipFill>
        <p:spPr>
          <a:xfrm>
            <a:off x="14630400" y="7151948"/>
            <a:ext cx="5297365" cy="3657600"/>
          </a:xfrm>
          <a:prstGeom prst="rect">
            <a:avLst/>
          </a:prstGeom>
        </p:spPr>
      </p:pic>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387" y="32696326"/>
            <a:ext cx="3041474" cy="3041474"/>
          </a:xfrm>
          <a:prstGeom prst="rect">
            <a:avLst/>
          </a:prstGeom>
        </p:spPr>
      </p:pic>
      <p:sp>
        <p:nvSpPr>
          <p:cNvPr id="144" name="TextBox 143"/>
          <p:cNvSpPr txBox="1"/>
          <p:nvPr/>
        </p:nvSpPr>
        <p:spPr>
          <a:xfrm>
            <a:off x="4120839" y="32816679"/>
            <a:ext cx="8985562" cy="2800767"/>
          </a:xfrm>
          <a:prstGeom prst="rect">
            <a:avLst/>
          </a:prstGeom>
          <a:noFill/>
        </p:spPr>
        <p:txBody>
          <a:bodyPr wrap="square" rtlCol="0">
            <a:spAutoFit/>
          </a:bodyPr>
          <a:lstStyle/>
          <a:p>
            <a:r>
              <a:rPr lang="en-US" sz="4800" dirty="0" smtClean="0">
                <a:solidFill>
                  <a:srgbClr val="746C66"/>
                </a:solidFill>
                <a:latin typeface="Impact" panose="020B0806030902050204" pitchFamily="34" charset="0"/>
                <a:cs typeface="Aharoni" pitchFamily="2" charset="-79"/>
              </a:rPr>
              <a:t>PARTNER</a:t>
            </a:r>
          </a:p>
          <a:p>
            <a:r>
              <a:rPr lang="en-US" sz="3200" dirty="0">
                <a:latin typeface="Myriad Pro" panose="020B0503030403020204" charset="0"/>
                <a:cs typeface="Aharoni" pitchFamily="2" charset="-79"/>
              </a:rPr>
              <a:t>Partner(s) information</a:t>
            </a:r>
          </a:p>
          <a:p>
            <a:r>
              <a:rPr lang="en-US" sz="3200" dirty="0">
                <a:latin typeface="Myriad Pro" panose="020B0503030403020204" charset="0"/>
                <a:cs typeface="Aharoni" pitchFamily="2" charset="-79"/>
              </a:rPr>
              <a:t>Name of organization</a:t>
            </a:r>
          </a:p>
          <a:p>
            <a:r>
              <a:rPr lang="en-US" sz="3200" dirty="0">
                <a:latin typeface="Myriad Pro" panose="020B0503030403020204" charset="0"/>
                <a:cs typeface="Aharoni" pitchFamily="2" charset="-79"/>
              </a:rPr>
              <a:t>Description of the organization’s mission</a:t>
            </a:r>
          </a:p>
          <a:p>
            <a:r>
              <a:rPr lang="en-US" sz="3200" dirty="0">
                <a:latin typeface="Myriad Pro" panose="020B0503030403020204" charset="0"/>
                <a:cs typeface="Aharoni" pitchFamily="2" charset="-79"/>
              </a:rPr>
              <a:t>Logo of the organization, as </a:t>
            </a:r>
            <a:r>
              <a:rPr lang="en-US" sz="3200" dirty="0" smtClean="0">
                <a:latin typeface="Myriad Pro" panose="020B0503030403020204" charset="0"/>
                <a:cs typeface="Aharoni" pitchFamily="2" charset="-79"/>
              </a:rPr>
              <a:t>possible</a:t>
            </a:r>
            <a:endParaRPr lang="en-US" sz="3200" dirty="0">
              <a:latin typeface="Myriad Pro" panose="020B0503030403020204" charset="0"/>
              <a:cs typeface="Aharoni" pitchFamily="2" charset="-79"/>
            </a:endParaRPr>
          </a:p>
        </p:txBody>
      </p:sp>
      <p:sp>
        <p:nvSpPr>
          <p:cNvPr id="145" name="TextBox 144"/>
          <p:cNvSpPr txBox="1"/>
          <p:nvPr/>
        </p:nvSpPr>
        <p:spPr>
          <a:xfrm>
            <a:off x="14643226" y="32696326"/>
            <a:ext cx="10129501" cy="2308324"/>
          </a:xfrm>
          <a:prstGeom prst="rect">
            <a:avLst/>
          </a:prstGeom>
          <a:noFill/>
        </p:spPr>
        <p:txBody>
          <a:bodyPr wrap="square" rtlCol="0">
            <a:spAutoFit/>
          </a:bodyPr>
          <a:lstStyle/>
          <a:p>
            <a:r>
              <a:rPr lang="en-US" sz="4800" dirty="0" smtClean="0">
                <a:solidFill>
                  <a:srgbClr val="746C66"/>
                </a:solidFill>
                <a:latin typeface="Impact" panose="020B0806030902050204" pitchFamily="34" charset="0"/>
                <a:cs typeface="Aharoni" pitchFamily="2" charset="-79"/>
              </a:rPr>
              <a:t>REFERENCES</a:t>
            </a:r>
          </a:p>
          <a:p>
            <a:r>
              <a:rPr lang="en-US" sz="3200" dirty="0" smtClean="0">
                <a:latin typeface="Myriad Pro" panose="020B0503030403020204" charset="0"/>
                <a:cs typeface="Aharoni" pitchFamily="2" charset="-79"/>
              </a:rPr>
              <a:t>[1] Use any citation style</a:t>
            </a:r>
          </a:p>
          <a:p>
            <a:r>
              <a:rPr lang="en-US" sz="3200" dirty="0" smtClean="0">
                <a:latin typeface="Myriad Pro" panose="020B0503030403020204" charset="0"/>
                <a:cs typeface="Aharoni" pitchFamily="2" charset="-79"/>
              </a:rPr>
              <a:t>[2] Chicago, MLA, APA, etc.</a:t>
            </a:r>
          </a:p>
          <a:p>
            <a:r>
              <a:rPr lang="en-US" sz="3200" dirty="0" smtClean="0">
                <a:latin typeface="Myriad Pro" panose="020B0503030403020204" charset="0"/>
                <a:cs typeface="Aharoni" pitchFamily="2" charset="-79"/>
              </a:rPr>
              <a:t>[3] Just be consistent</a:t>
            </a:r>
            <a:endParaRPr lang="en-US" sz="3200" dirty="0">
              <a:latin typeface="Myriad Pro" panose="020B0503030403020204" charset="0"/>
              <a:cs typeface="Aharoni" pitchFamily="2" charset="-79"/>
            </a:endParaRPr>
          </a:p>
        </p:txBody>
      </p:sp>
      <p:sp>
        <p:nvSpPr>
          <p:cNvPr id="146" name="TextBox 145"/>
          <p:cNvSpPr txBox="1"/>
          <p:nvPr/>
        </p:nvSpPr>
        <p:spPr>
          <a:xfrm>
            <a:off x="22647194" y="14098487"/>
            <a:ext cx="3114525" cy="1160767"/>
          </a:xfrm>
          <a:prstGeom prst="rect">
            <a:avLst/>
          </a:prstGeom>
          <a:noFill/>
        </p:spPr>
        <p:txBody>
          <a:bodyPr wrap="square" rtlCol="0">
            <a:spAutoFit/>
          </a:bodyPr>
          <a:lstStyle/>
          <a:p>
            <a:r>
              <a:rPr lang="en-US" sz="4800" b="1" dirty="0" smtClean="0">
                <a:solidFill>
                  <a:srgbClr val="756C66"/>
                </a:solidFill>
                <a:latin typeface="Impact" panose="020B0806030902050204" pitchFamily="34" charset="0"/>
              </a:rPr>
              <a:t>2011</a:t>
            </a:r>
            <a:endParaRPr lang="en-US" sz="4800" i="1" dirty="0" smtClean="0">
              <a:solidFill>
                <a:srgbClr val="756C66"/>
              </a:solidFill>
              <a:latin typeface="Myriad Pro" panose="020B0503030403020204" pitchFamily="34" charset="0"/>
            </a:endParaRPr>
          </a:p>
          <a:p>
            <a:r>
              <a:rPr lang="en-US" sz="2143" i="1" dirty="0" smtClean="0">
                <a:solidFill>
                  <a:srgbClr val="756C66"/>
                </a:solidFill>
                <a:latin typeface="Myriad Pro" panose="020B0503030403020204" pitchFamily="34" charset="0"/>
              </a:rPr>
              <a:t>Etc. etc. </a:t>
            </a:r>
            <a:endParaRPr lang="en-US" sz="2143" i="1" dirty="0">
              <a:solidFill>
                <a:srgbClr val="756C66"/>
              </a:solidFill>
              <a:latin typeface="Myriad Pro" panose="020B0503030403020204" pitchFamily="34" charset="0"/>
            </a:endParaRPr>
          </a:p>
        </p:txBody>
      </p:sp>
      <p:grpSp>
        <p:nvGrpSpPr>
          <p:cNvPr id="42" name="Group 41"/>
          <p:cNvGrpSpPr/>
          <p:nvPr/>
        </p:nvGrpSpPr>
        <p:grpSpPr>
          <a:xfrm>
            <a:off x="28148154" y="11604264"/>
            <a:ext cx="12755880" cy="11305274"/>
            <a:chOff x="28148154" y="10429988"/>
            <a:chExt cx="12755880" cy="11305274"/>
          </a:xfrm>
        </p:grpSpPr>
        <p:sp>
          <p:nvSpPr>
            <p:cNvPr id="147" name="Rectangle 146"/>
            <p:cNvSpPr/>
            <p:nvPr/>
          </p:nvSpPr>
          <p:spPr>
            <a:xfrm>
              <a:off x="28148154" y="10429988"/>
              <a:ext cx="12755880" cy="11305274"/>
            </a:xfrm>
            <a:prstGeom prst="rect">
              <a:avLst/>
            </a:prstGeom>
            <a:solidFill>
              <a:srgbClr val="EDB700"/>
            </a:solidFill>
          </p:spPr>
          <p:txBody>
            <a:bodyPr wrap="square">
              <a:spAutoFit/>
            </a:bodyPr>
            <a:lstStyle/>
            <a:p>
              <a:pPr>
                <a:lnSpc>
                  <a:spcPct val="115000"/>
                </a:lnSpc>
              </a:pPr>
              <a:r>
                <a:rPr lang="en-US" sz="5760" b="1" dirty="0">
                  <a:latin typeface="Myriad Pro" panose="020B0503030403020204" charset="0"/>
                  <a:ea typeface="Calibri" panose="020F0502020204030204" pitchFamily="34" charset="0"/>
                  <a:cs typeface="Times New Roman" panose="02020603050405020304" pitchFamily="18" charset="0"/>
                </a:rPr>
                <a:t>Colors</a:t>
              </a:r>
              <a:endParaRPr lang="en-US" sz="5760" dirty="0">
                <a:latin typeface="Myriad Pro" panose="020B0503030403020204" charset="0"/>
                <a:ea typeface="Calibri" panose="020F0502020204030204" pitchFamily="34" charset="0"/>
                <a:cs typeface="Times New Roman" panose="02020603050405020304" pitchFamily="18" charset="0"/>
              </a:endParaRPr>
            </a:p>
            <a:p>
              <a:pPr>
                <a:lnSpc>
                  <a:spcPct val="115000"/>
                </a:lnSpc>
              </a:pPr>
              <a:r>
                <a:rPr lang="en-US" sz="3600" dirty="0">
                  <a:latin typeface="Myriad Pro" panose="020B0503030403020204" charset="0"/>
                  <a:ea typeface="Calibri" panose="020F0502020204030204" pitchFamily="34" charset="0"/>
                  <a:cs typeface="Times New Roman" panose="02020603050405020304" pitchFamily="18" charset="0"/>
                </a:rPr>
                <a:t>Why use the same old MS color palates?  Find creative palates to match the spirit of your work here: </a:t>
              </a:r>
              <a:r>
                <a:rPr lang="en-US" sz="3600" u="sng" dirty="0">
                  <a:solidFill>
                    <a:srgbClr val="0000FF"/>
                  </a:solidFill>
                  <a:latin typeface="Myriad Pro" panose="020B0503030403020204" charset="0"/>
                  <a:ea typeface="Calibri" panose="020F0502020204030204" pitchFamily="34" charset="0"/>
                  <a:cs typeface="Times New Roman" panose="02020603050405020304" pitchFamily="18" charset="0"/>
                  <a:hlinkClick r:id="rId6"/>
                </a:rPr>
                <a:t>https://kuler.adobe.com</a:t>
              </a:r>
              <a:r>
                <a:rPr lang="en-US" sz="3600" dirty="0">
                  <a:latin typeface="Myriad Pro" panose="020B0503030403020204" charset="0"/>
                  <a:ea typeface="Calibri" panose="020F0502020204030204" pitchFamily="34" charset="0"/>
                  <a:cs typeface="Times New Roman" panose="02020603050405020304" pitchFamily="18" charset="0"/>
                </a:rPr>
                <a:t>  </a:t>
              </a:r>
            </a:p>
            <a:p>
              <a:pPr>
                <a:lnSpc>
                  <a:spcPct val="115000"/>
                </a:lnSpc>
              </a:pPr>
              <a:r>
                <a:rPr lang="en-US" sz="3600" dirty="0">
                  <a:latin typeface="Myriad Pro" panose="020B0503030403020204" charset="0"/>
                  <a:ea typeface="Calibri" panose="020F0502020204030204" pitchFamily="34" charset="0"/>
                  <a:cs typeface="Times New Roman" panose="02020603050405020304" pitchFamily="18" charset="0"/>
                </a:rPr>
                <a:t>Once you find one you like, in PowerPoint you can go to the Design tab, choose Colors, select Create New Theme Colors, and manually match the colors from your selected palate.</a:t>
              </a:r>
            </a:p>
            <a:p>
              <a:pPr>
                <a:lnSpc>
                  <a:spcPct val="115000"/>
                </a:lnSpc>
              </a:pPr>
              <a:r>
                <a:rPr lang="en-US" sz="3600" dirty="0">
                  <a:latin typeface="Myriad Pro" panose="020B0503030403020204" charset="0"/>
                  <a:ea typeface="Calibri" panose="020F0502020204030204" pitchFamily="34" charset="0"/>
                  <a:cs typeface="Times New Roman" panose="02020603050405020304" pitchFamily="18" charset="0"/>
                </a:rPr>
                <a:t>NOTE: Colored backgrounds do not print well and use a lot of ink. Accent with color, but don’t drown your poster in it</a:t>
              </a:r>
              <a:r>
                <a:rPr lang="en-US" sz="3600" dirty="0" smtClean="0">
                  <a:latin typeface="Myriad Pro" panose="020B0503030403020204" charset="0"/>
                  <a:ea typeface="Calibri" panose="020F0502020204030204" pitchFamily="34" charset="0"/>
                  <a:cs typeface="Times New Roman" panose="02020603050405020304" pitchFamily="18" charset="0"/>
                </a:rPr>
                <a:t>.</a:t>
              </a:r>
            </a:p>
            <a:p>
              <a:pPr>
                <a:lnSpc>
                  <a:spcPct val="115000"/>
                </a:lnSpc>
              </a:pPr>
              <a:endParaRPr lang="en-US" sz="3600" dirty="0">
                <a:ea typeface="Calibri" panose="020F0502020204030204" pitchFamily="34" charset="0"/>
                <a:cs typeface="Times New Roman" panose="02020603050405020304" pitchFamily="18" charset="0"/>
              </a:endParaRPr>
            </a:p>
            <a:p>
              <a:pPr>
                <a:lnSpc>
                  <a:spcPct val="115000"/>
                </a:lnSpc>
              </a:pPr>
              <a:endParaRPr lang="en-US" sz="3600" dirty="0" smtClean="0">
                <a:ea typeface="Calibri" panose="020F0502020204030204" pitchFamily="34" charset="0"/>
                <a:cs typeface="Times New Roman" panose="02020603050405020304" pitchFamily="18" charset="0"/>
              </a:endParaRPr>
            </a:p>
            <a:p>
              <a:pPr>
                <a:lnSpc>
                  <a:spcPct val="115000"/>
                </a:lnSpc>
              </a:pPr>
              <a:endParaRPr lang="en-US" sz="3600" dirty="0" smtClean="0">
                <a:ea typeface="Calibri" panose="020F0502020204030204" pitchFamily="34" charset="0"/>
                <a:cs typeface="Times New Roman" panose="02020603050405020304" pitchFamily="18" charset="0"/>
              </a:endParaRPr>
            </a:p>
            <a:p>
              <a:pPr>
                <a:lnSpc>
                  <a:spcPct val="115000"/>
                </a:lnSpc>
              </a:pPr>
              <a:endParaRPr lang="en-US" sz="3600" dirty="0">
                <a:ea typeface="Calibri" panose="020F0502020204030204" pitchFamily="34" charset="0"/>
                <a:cs typeface="Times New Roman" panose="02020603050405020304" pitchFamily="18" charset="0"/>
              </a:endParaRPr>
            </a:p>
            <a:p>
              <a:pPr>
                <a:lnSpc>
                  <a:spcPct val="115000"/>
                </a:lnSpc>
              </a:pPr>
              <a:endParaRPr lang="en-US" sz="3600" dirty="0" smtClean="0">
                <a:ea typeface="Calibri" panose="020F0502020204030204" pitchFamily="34" charset="0"/>
                <a:cs typeface="Times New Roman" panose="02020603050405020304" pitchFamily="18" charset="0"/>
              </a:endParaRPr>
            </a:p>
            <a:p>
              <a:pPr>
                <a:lnSpc>
                  <a:spcPct val="115000"/>
                </a:lnSpc>
              </a:pPr>
              <a:endParaRPr lang="en-US" sz="3600" dirty="0">
                <a:ea typeface="Calibri" panose="020F0502020204030204" pitchFamily="34" charset="0"/>
                <a:cs typeface="Times New Roman" panose="02020603050405020304" pitchFamily="18" charset="0"/>
              </a:endParaRPr>
            </a:p>
            <a:p>
              <a:pPr>
                <a:lnSpc>
                  <a:spcPct val="115000"/>
                </a:lnSpc>
              </a:pPr>
              <a:endParaRPr lang="en-US" sz="3600" dirty="0" smtClean="0">
                <a:ea typeface="Calibri" panose="020F0502020204030204" pitchFamily="34" charset="0"/>
                <a:cs typeface="Times New Roman" panose="02020603050405020304" pitchFamily="18" charset="0"/>
              </a:endParaRPr>
            </a:p>
            <a:p>
              <a:pPr>
                <a:lnSpc>
                  <a:spcPct val="115000"/>
                </a:lnSpc>
              </a:pPr>
              <a:endParaRPr lang="en-US" sz="3600" dirty="0">
                <a:ea typeface="Calibri" panose="020F0502020204030204" pitchFamily="34" charset="0"/>
                <a:cs typeface="Times New Roman" panose="02020603050405020304" pitchFamily="18" charset="0"/>
              </a:endParaRPr>
            </a:p>
            <a:p>
              <a:pPr>
                <a:lnSpc>
                  <a:spcPct val="115000"/>
                </a:lnSpc>
              </a:pPr>
              <a:endParaRPr lang="en-US" sz="3600" dirty="0">
                <a:ea typeface="Calibri" panose="020F0502020204030204" pitchFamily="34" charset="0"/>
                <a:cs typeface="Times New Roman" panose="02020603050405020304" pitchFamily="18" charset="0"/>
              </a:endParaRPr>
            </a:p>
          </p:txBody>
        </p:sp>
        <p:pic>
          <p:nvPicPr>
            <p:cNvPr id="148" name="Picture 147"/>
            <p:cNvPicPr/>
            <p:nvPr/>
          </p:nvPicPr>
          <p:blipFill rotWithShape="1">
            <a:blip r:embed="rId7" cstate="print">
              <a:extLst>
                <a:ext uri="{28A0092B-C50C-407E-A947-70E740481C1C}">
                  <a14:useLocalDpi xmlns:a14="http://schemas.microsoft.com/office/drawing/2010/main" val="0"/>
                </a:ext>
              </a:extLst>
            </a:blip>
            <a:srcRect l="10004" t="19006" r="11767" b="3024"/>
            <a:stretch/>
          </p:blipFill>
          <p:spPr bwMode="auto">
            <a:xfrm>
              <a:off x="32308800" y="16092447"/>
              <a:ext cx="4389120" cy="1097280"/>
            </a:xfrm>
            <a:prstGeom prst="rect">
              <a:avLst/>
            </a:prstGeom>
            <a:ln>
              <a:noFill/>
            </a:ln>
            <a:extLst>
              <a:ext uri="{53640926-AAD7-44D8-BBD7-CCE9431645EC}">
                <a14:shadowObscured xmlns:a14="http://schemas.microsoft.com/office/drawing/2010/main"/>
              </a:ext>
            </a:extLst>
          </p:spPr>
        </p:pic>
        <p:pic>
          <p:nvPicPr>
            <p:cNvPr id="149" name="Picture 148"/>
            <p:cNvPicPr/>
            <p:nvPr/>
          </p:nvPicPr>
          <p:blipFill rotWithShape="1">
            <a:blip r:embed="rId8" cstate="print">
              <a:extLst>
                <a:ext uri="{28A0092B-C50C-407E-A947-70E740481C1C}">
                  <a14:useLocalDpi xmlns:a14="http://schemas.microsoft.com/office/drawing/2010/main" val="0"/>
                </a:ext>
              </a:extLst>
            </a:blip>
            <a:srcRect l="10143" t="17710" r="11073" b="59827"/>
            <a:stretch/>
          </p:blipFill>
          <p:spPr bwMode="auto">
            <a:xfrm>
              <a:off x="32308800" y="17469327"/>
              <a:ext cx="4389120" cy="1097280"/>
            </a:xfrm>
            <a:prstGeom prst="rect">
              <a:avLst/>
            </a:prstGeom>
            <a:ln>
              <a:noFill/>
            </a:ln>
            <a:extLst>
              <a:ext uri="{53640926-AAD7-44D8-BBD7-CCE9431645EC}">
                <a14:shadowObscured xmlns:a14="http://schemas.microsoft.com/office/drawing/2010/main"/>
              </a:ext>
            </a:extLst>
          </p:spPr>
        </p:pic>
        <p:pic>
          <p:nvPicPr>
            <p:cNvPr id="150" name="Picture 149"/>
            <p:cNvPicPr/>
            <p:nvPr/>
          </p:nvPicPr>
          <p:blipFill rotWithShape="1">
            <a:blip r:embed="rId9" cstate="print">
              <a:extLst>
                <a:ext uri="{28A0092B-C50C-407E-A947-70E740481C1C}">
                  <a14:useLocalDpi xmlns:a14="http://schemas.microsoft.com/office/drawing/2010/main" val="0"/>
                </a:ext>
              </a:extLst>
            </a:blip>
            <a:srcRect l="10143" t="18358" r="11489" b="2592"/>
            <a:stretch/>
          </p:blipFill>
          <p:spPr bwMode="auto">
            <a:xfrm>
              <a:off x="32308800" y="18895279"/>
              <a:ext cx="4389120" cy="1097280"/>
            </a:xfrm>
            <a:prstGeom prst="rect">
              <a:avLst/>
            </a:prstGeom>
            <a:ln>
              <a:noFill/>
            </a:ln>
            <a:extLst>
              <a:ext uri="{53640926-AAD7-44D8-BBD7-CCE9431645EC}">
                <a14:shadowObscured xmlns:a14="http://schemas.microsoft.com/office/drawing/2010/main"/>
              </a:ext>
            </a:extLst>
          </p:spPr>
        </p:pic>
        <p:pic>
          <p:nvPicPr>
            <p:cNvPr id="151" name="Picture 150"/>
            <p:cNvPicPr/>
            <p:nvPr/>
          </p:nvPicPr>
          <p:blipFill rotWithShape="1">
            <a:blip r:embed="rId10" cstate="print">
              <a:extLst>
                <a:ext uri="{28A0092B-C50C-407E-A947-70E740481C1C}">
                  <a14:useLocalDpi xmlns:a14="http://schemas.microsoft.com/office/drawing/2010/main" val="0"/>
                </a:ext>
              </a:extLst>
            </a:blip>
            <a:srcRect l="10004" t="18575" r="11629" b="2592"/>
            <a:stretch/>
          </p:blipFill>
          <p:spPr bwMode="auto">
            <a:xfrm>
              <a:off x="32308800" y="20319267"/>
              <a:ext cx="4389120" cy="1097280"/>
            </a:xfrm>
            <a:prstGeom prst="rect">
              <a:avLst/>
            </a:prstGeom>
            <a:ln>
              <a:noFill/>
            </a:ln>
            <a:extLst>
              <a:ext uri="{53640926-AAD7-44D8-BBD7-CCE9431645EC}">
                <a14:shadowObscured xmlns:a14="http://schemas.microsoft.com/office/drawing/2010/main"/>
              </a:ext>
            </a:extLst>
          </p:spPr>
        </p:pic>
      </p:grpSp>
      <p:sp>
        <p:nvSpPr>
          <p:cNvPr id="152" name="Rectangle 151"/>
          <p:cNvSpPr/>
          <p:nvPr/>
        </p:nvSpPr>
        <p:spPr>
          <a:xfrm>
            <a:off x="28148154" y="23726971"/>
            <a:ext cx="12755880" cy="3660105"/>
          </a:xfrm>
          <a:prstGeom prst="rect">
            <a:avLst/>
          </a:prstGeom>
          <a:solidFill>
            <a:srgbClr val="EDB700"/>
          </a:solidFill>
        </p:spPr>
        <p:txBody>
          <a:bodyPr wrap="square">
            <a:spAutoFit/>
          </a:bodyPr>
          <a:lstStyle/>
          <a:p>
            <a:pPr>
              <a:lnSpc>
                <a:spcPct val="115000"/>
              </a:lnSpc>
            </a:pPr>
            <a:r>
              <a:rPr lang="en-US" sz="5760" b="1" dirty="0">
                <a:latin typeface="Myriad Pro" panose="020B0503030403020204" charset="0"/>
                <a:ea typeface="Calibri" panose="020F0502020204030204" pitchFamily="34" charset="0"/>
                <a:cs typeface="Times New Roman" panose="02020603050405020304" pitchFamily="18" charset="0"/>
              </a:rPr>
              <a:t>Great resources for </a:t>
            </a:r>
            <a:r>
              <a:rPr lang="en-US" sz="5760" b="1" dirty="0" smtClean="0">
                <a:latin typeface="Myriad Pro" panose="020B0503030403020204" charset="0"/>
                <a:ea typeface="Calibri" panose="020F0502020204030204" pitchFamily="34" charset="0"/>
                <a:cs typeface="Times New Roman" panose="02020603050405020304" pitchFamily="18" charset="0"/>
              </a:rPr>
              <a:t>inspiration</a:t>
            </a:r>
            <a:r>
              <a:rPr lang="en-US" sz="5760" b="1" dirty="0">
                <a:latin typeface="Myriad Pro" panose="020B0503030403020204" charset="0"/>
                <a:ea typeface="Calibri" panose="020F0502020204030204" pitchFamily="34" charset="0"/>
                <a:cs typeface="Times New Roman" panose="02020603050405020304" pitchFamily="18" charset="0"/>
              </a:rPr>
              <a:t>!</a:t>
            </a:r>
            <a:endParaRPr lang="en-US" sz="5760" dirty="0">
              <a:latin typeface="Myriad Pro" panose="020B0503030403020204" charset="0"/>
              <a:ea typeface="Calibri" panose="020F0502020204030204" pitchFamily="34" charset="0"/>
              <a:cs typeface="Times New Roman" panose="02020603050405020304" pitchFamily="18" charset="0"/>
            </a:endParaRPr>
          </a:p>
          <a:p>
            <a:pPr>
              <a:lnSpc>
                <a:spcPct val="115000"/>
              </a:lnSpc>
            </a:pPr>
            <a:r>
              <a:rPr lang="en-US" sz="3600" dirty="0">
                <a:latin typeface="Myriad Pro" panose="020B0503030403020204" charset="0"/>
                <a:ea typeface="Calibri" panose="020F0502020204030204" pitchFamily="34" charset="0"/>
                <a:cs typeface="Times New Roman" panose="02020603050405020304" pitchFamily="18" charset="0"/>
              </a:rPr>
              <a:t>A blog about designing research posters:  </a:t>
            </a:r>
            <a:r>
              <a:rPr lang="en-US" sz="3600" u="sng" dirty="0">
                <a:solidFill>
                  <a:srgbClr val="0000FF"/>
                </a:solidFill>
                <a:latin typeface="Myriad Pro" panose="020B0503030403020204" charset="0"/>
                <a:ea typeface="Calibri" panose="020F0502020204030204" pitchFamily="34" charset="0"/>
                <a:cs typeface="Times New Roman" panose="02020603050405020304" pitchFamily="18" charset="0"/>
                <a:hlinkClick r:id="rId11"/>
              </a:rPr>
              <a:t>http://colinpurrington.com/tips/academic/posterdesign</a:t>
            </a:r>
            <a:r>
              <a:rPr lang="en-US" sz="3600" dirty="0">
                <a:latin typeface="Myriad Pro" panose="020B0503030403020204" charset="0"/>
                <a:ea typeface="Calibri" panose="020F0502020204030204" pitchFamily="34" charset="0"/>
                <a:cs typeface="Times New Roman" panose="02020603050405020304" pitchFamily="18" charset="0"/>
              </a:rPr>
              <a:t>  </a:t>
            </a:r>
          </a:p>
          <a:p>
            <a:pPr>
              <a:lnSpc>
                <a:spcPct val="115000"/>
              </a:lnSpc>
            </a:pPr>
            <a:r>
              <a:rPr lang="en-US" sz="3600" dirty="0">
                <a:latin typeface="Myriad Pro" panose="020B0503030403020204" charset="0"/>
                <a:ea typeface="Calibri" panose="020F0502020204030204" pitchFamily="34" charset="0"/>
                <a:cs typeface="Times New Roman" panose="02020603050405020304" pitchFamily="18" charset="0"/>
              </a:rPr>
              <a:t>Flickr group “Pimp My Poster”: </a:t>
            </a:r>
            <a:r>
              <a:rPr lang="en-US" sz="3600" u="sng" dirty="0">
                <a:solidFill>
                  <a:srgbClr val="0000FF"/>
                </a:solidFill>
                <a:latin typeface="Myriad Pro" panose="020B0503030403020204" charset="0"/>
                <a:ea typeface="Calibri" panose="020F0502020204030204" pitchFamily="34" charset="0"/>
                <a:cs typeface="Times New Roman" panose="02020603050405020304" pitchFamily="18" charset="0"/>
                <a:hlinkClick r:id="rId12"/>
              </a:rPr>
              <a:t>http://www.flickr.com/groups/pimpmyposter/</a:t>
            </a:r>
            <a:r>
              <a:rPr lang="en-US" sz="3600" dirty="0">
                <a:latin typeface="Myriad Pro" panose="020B0503030403020204" charset="0"/>
                <a:ea typeface="Calibri" panose="020F0502020204030204" pitchFamily="34" charset="0"/>
                <a:cs typeface="Times New Roman" panose="02020603050405020304" pitchFamily="18" charset="0"/>
              </a:rPr>
              <a:t> </a:t>
            </a:r>
          </a:p>
        </p:txBody>
      </p:sp>
      <p:sp>
        <p:nvSpPr>
          <p:cNvPr id="153" name="TextBox 152"/>
          <p:cNvSpPr txBox="1"/>
          <p:nvPr/>
        </p:nvSpPr>
        <p:spPr>
          <a:xfrm>
            <a:off x="-12870786" y="18681578"/>
            <a:ext cx="11760814" cy="4302716"/>
          </a:xfrm>
          <a:prstGeom prst="rect">
            <a:avLst/>
          </a:prstGeom>
          <a:solidFill>
            <a:srgbClr val="EDB700"/>
          </a:solidFill>
        </p:spPr>
        <p:txBody>
          <a:bodyPr wrap="square" rtlCol="0">
            <a:spAutoFit/>
          </a:bodyPr>
          <a:lstStyle/>
          <a:p>
            <a:r>
              <a:rPr lang="en-US" sz="5760" b="1" dirty="0">
                <a:latin typeface="Myriad Pro" panose="020B0503030403020204" charset="0"/>
              </a:rPr>
              <a:t>Poster dimensions</a:t>
            </a:r>
            <a:endParaRPr lang="en-US" sz="5760" dirty="0">
              <a:latin typeface="Myriad Pro" panose="020B0503030403020204" charset="0"/>
            </a:endParaRPr>
          </a:p>
          <a:p>
            <a:r>
              <a:rPr lang="en-US" sz="3600" dirty="0">
                <a:latin typeface="Myriad Pro" panose="020B0503030403020204" charset="0"/>
              </a:rPr>
              <a:t>This template is 30-in wide by 40-in tall. </a:t>
            </a:r>
          </a:p>
          <a:p>
            <a:r>
              <a:rPr lang="en-US" sz="3600" dirty="0">
                <a:latin typeface="Myriad Pro" panose="020B0503030403020204" charset="0"/>
              </a:rPr>
              <a:t>You may use a </a:t>
            </a:r>
            <a:r>
              <a:rPr lang="en-US" sz="3600" dirty="0" smtClean="0">
                <a:latin typeface="Myriad Pro" panose="020B0503030403020204" charset="0"/>
              </a:rPr>
              <a:t>portrait </a:t>
            </a:r>
            <a:r>
              <a:rPr lang="en-US" sz="3600" dirty="0">
                <a:latin typeface="Myriad Pro" panose="020B0503030403020204" charset="0"/>
              </a:rPr>
              <a:t>or landscape poster, but its dimensions must not exceed </a:t>
            </a:r>
            <a:r>
              <a:rPr lang="en-US" sz="3600" dirty="0" smtClean="0">
                <a:latin typeface="Myriad Pro" panose="020B0503030403020204" charset="0"/>
              </a:rPr>
              <a:t>48” by 36”.</a:t>
            </a:r>
            <a:endParaRPr lang="en-US" sz="3600" dirty="0">
              <a:latin typeface="Myriad Pro" panose="020B0503030403020204" charset="0"/>
            </a:endParaRPr>
          </a:p>
          <a:p>
            <a:r>
              <a:rPr lang="en-US" sz="3600" dirty="0">
                <a:latin typeface="Myriad Pro" panose="020B0503030403020204" charset="0"/>
              </a:rPr>
              <a:t>To change the dimensions of this poster, go to Design, Customize, Slide Size, Custom Slide Size, and enter the dimensions you prefer.</a:t>
            </a:r>
          </a:p>
        </p:txBody>
      </p:sp>
      <p:sp>
        <p:nvSpPr>
          <p:cNvPr id="154" name="TextBox 153"/>
          <p:cNvSpPr txBox="1"/>
          <p:nvPr/>
        </p:nvSpPr>
        <p:spPr>
          <a:xfrm>
            <a:off x="-12870786" y="8597115"/>
            <a:ext cx="11760814" cy="2640723"/>
          </a:xfrm>
          <a:prstGeom prst="rect">
            <a:avLst/>
          </a:prstGeom>
          <a:solidFill>
            <a:srgbClr val="EDB700"/>
          </a:solidFill>
        </p:spPr>
        <p:txBody>
          <a:bodyPr wrap="square" rtlCol="0">
            <a:spAutoFit/>
          </a:bodyPr>
          <a:lstStyle/>
          <a:p>
            <a:r>
              <a:rPr lang="en-US" sz="5760" b="1" dirty="0" smtClean="0">
                <a:latin typeface="Myriad Pro" panose="020B0503030403020204" charset="0"/>
              </a:rPr>
              <a:t>Make it your own!</a:t>
            </a:r>
            <a:endParaRPr lang="en-US" sz="5760" dirty="0">
              <a:latin typeface="Myriad Pro" panose="020B0503030403020204" charset="0"/>
            </a:endParaRPr>
          </a:p>
          <a:p>
            <a:r>
              <a:rPr lang="en-US" sz="3600" dirty="0" smtClean="0">
                <a:latin typeface="Myriad Pro" panose="020B0503030403020204" charset="0"/>
              </a:rPr>
              <a:t>This is a template. Move things around. Get creative with graphics. Consider the fields provided as a guide to what you should include, but don’t feel too constrained by it.</a:t>
            </a:r>
            <a:endParaRPr lang="en-US" sz="3600" dirty="0">
              <a:latin typeface="Myriad Pro" panose="020B0503030403020204" charset="0"/>
            </a:endParaRPr>
          </a:p>
        </p:txBody>
      </p:sp>
      <p:sp>
        <p:nvSpPr>
          <p:cNvPr id="44" name="TextBox 43"/>
          <p:cNvSpPr txBox="1"/>
          <p:nvPr/>
        </p:nvSpPr>
        <p:spPr>
          <a:xfrm>
            <a:off x="857250" y="612993"/>
            <a:ext cx="27290904" cy="1107996"/>
          </a:xfrm>
          <a:prstGeom prst="rect">
            <a:avLst/>
          </a:prstGeom>
          <a:noFill/>
        </p:spPr>
        <p:txBody>
          <a:bodyPr wrap="square" rtlCol="0">
            <a:spAutoFit/>
          </a:bodyPr>
          <a:lstStyle/>
          <a:p>
            <a:r>
              <a:rPr lang="en-US" sz="6600" spc="429" dirty="0" smtClean="0">
                <a:solidFill>
                  <a:srgbClr val="746C66"/>
                </a:solidFill>
                <a:latin typeface="Impact" panose="020B0806030902050204" pitchFamily="34" charset="0"/>
              </a:rPr>
              <a:t>PROGRAM </a:t>
            </a:r>
            <a:r>
              <a:rPr lang="en-US" sz="4000" spc="429" dirty="0" smtClean="0">
                <a:solidFill>
                  <a:srgbClr val="746C66"/>
                </a:solidFill>
                <a:latin typeface="Myriad Pro" panose="020B0503030403020204" charset="0"/>
              </a:rPr>
              <a:t>(GLOBAL DEVELOPMENT TEAMS/EPICS/SENIOR DESIGN/ETC.)</a:t>
            </a:r>
            <a:endParaRPr lang="en-US" sz="6600" spc="429" dirty="0">
              <a:solidFill>
                <a:srgbClr val="746C66"/>
              </a:solidFill>
              <a:latin typeface="Myriad Pro" panose="020B0503030403020204" charset="0"/>
            </a:endParaRPr>
          </a:p>
        </p:txBody>
      </p:sp>
    </p:spTree>
    <p:extLst>
      <p:ext uri="{BB962C8B-B14F-4D97-AF65-F5344CB8AC3E}">
        <p14:creationId xmlns:p14="http://schemas.microsoft.com/office/powerpoint/2010/main" val="3075964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4456</TotalTime>
  <Words>710</Words>
  <Application>Microsoft Office PowerPoint</Application>
  <PresentationFormat>Custom</PresentationFormat>
  <Paragraphs>64</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Times New Roman</vt:lpstr>
      <vt:lpstr>Myriad Pro</vt:lpstr>
      <vt:lpstr>Arial</vt:lpstr>
      <vt:lpstr>Wingdings</vt:lpstr>
      <vt:lpstr>Aharoni</vt:lpstr>
      <vt:lpstr>Impact</vt:lpstr>
      <vt:lpstr>Calibri</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dc:creator>
  <cp:lastModifiedBy>ECN</cp:lastModifiedBy>
  <cp:revision>163</cp:revision>
  <cp:lastPrinted>2013-09-27T17:01:01Z</cp:lastPrinted>
  <dcterms:created xsi:type="dcterms:W3CDTF">2012-09-13T02:54:38Z</dcterms:created>
  <dcterms:modified xsi:type="dcterms:W3CDTF">2016-01-21T14:51:21Z</dcterms:modified>
</cp:coreProperties>
</file>