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7" r:id="rId1"/>
  </p:sldMasterIdLst>
  <p:notesMasterIdLst>
    <p:notesMasterId r:id="rId29"/>
  </p:notesMasterIdLst>
  <p:sldIdLst>
    <p:sldId id="318" r:id="rId2"/>
    <p:sldId id="339" r:id="rId3"/>
    <p:sldId id="332" r:id="rId4"/>
    <p:sldId id="341" r:id="rId5"/>
    <p:sldId id="307" r:id="rId6"/>
    <p:sldId id="326" r:id="rId7"/>
    <p:sldId id="309" r:id="rId8"/>
    <p:sldId id="328" r:id="rId9"/>
    <p:sldId id="272" r:id="rId10"/>
    <p:sldId id="322" r:id="rId11"/>
    <p:sldId id="284" r:id="rId12"/>
    <p:sldId id="321" r:id="rId13"/>
    <p:sldId id="320" r:id="rId14"/>
    <p:sldId id="336" r:id="rId15"/>
    <p:sldId id="279" r:id="rId16"/>
    <p:sldId id="337" r:id="rId17"/>
    <p:sldId id="338" r:id="rId18"/>
    <p:sldId id="316" r:id="rId19"/>
    <p:sldId id="319" r:id="rId20"/>
    <p:sldId id="333" r:id="rId21"/>
    <p:sldId id="330" r:id="rId22"/>
    <p:sldId id="334" r:id="rId23"/>
    <p:sldId id="335" r:id="rId24"/>
    <p:sldId id="340" r:id="rId25"/>
    <p:sldId id="329" r:id="rId26"/>
    <p:sldId id="342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B23"/>
    <a:srgbClr val="856024"/>
    <a:srgbClr val="1C7AB5"/>
    <a:srgbClr val="619918"/>
    <a:srgbClr val="A3792C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95370" autoAdjust="0"/>
  </p:normalViewPr>
  <p:slideViewPr>
    <p:cSldViewPr snapToGrid="0" snapToObjects="1">
      <p:cViewPr>
        <p:scale>
          <a:sx n="100" d="100"/>
          <a:sy n="100" d="100"/>
        </p:scale>
        <p:origin x="-762" y="372"/>
      </p:cViewPr>
      <p:guideLst>
        <p:guide orient="horz" pos="1013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</c:v>
                </c:pt>
              </c:strCache>
            </c:strRef>
          </c:tx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25</c:v>
                </c:pt>
                <c:pt idx="3">
                  <c:v>55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20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Ammonia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25</c:v>
                </c:pt>
                <c:pt idx="3">
                  <c:v>55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7.5</c:v>
                </c:pt>
                <c:pt idx="3">
                  <c:v>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904768"/>
        <c:axId val="187906688"/>
      </c:scatterChart>
      <c:valAx>
        <c:axId val="18790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VS Loading (g/L)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7906688"/>
        <c:crosses val="autoZero"/>
        <c:crossBetween val="midCat"/>
        <c:majorUnit val="60"/>
      </c:valAx>
      <c:valAx>
        <c:axId val="1879066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Concentration</a:t>
                </a:r>
              </a:p>
              <a:p>
                <a:pPr>
                  <a:defRPr/>
                </a:pPr>
                <a:r>
                  <a:rPr lang="en-US" dirty="0" smtClean="0"/>
                  <a:t>(g/L)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395095849085973E-2"/>
              <c:y val="0.350450478159689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7904768"/>
        <c:crosses val="autoZero"/>
        <c:crossBetween val="midCat"/>
        <c:majorUnit val="25"/>
      </c:valAx>
      <c:spPr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Biogas</c:v>
                </c:pt>
              </c:strCache>
            </c:strRef>
          </c:tx>
          <c:dLbls>
            <c:dLbl>
              <c:idx val="2"/>
              <c:layout>
                <c:manualLayout>
                  <c:x val="0.1932862532808399"/>
                  <c:y val="-0.136001968503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Carbon Dioxide</c:v>
                </c:pt>
                <c:pt idx="1">
                  <c:v>Other</c:v>
                </c:pt>
                <c:pt idx="2">
                  <c:v>Methane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5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756FD-D234-4062-941E-11D6044204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EC7CD-A612-43DF-8AB0-FEE399B22C7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Terminology</a:t>
          </a:r>
          <a:endParaRPr lang="en-US" dirty="0">
            <a:solidFill>
              <a:schemeClr val="tx1"/>
            </a:solidFill>
          </a:endParaRPr>
        </a:p>
      </dgm:t>
    </dgm:pt>
    <dgm:pt modelId="{32613BF0-B119-4AA2-A278-26DD150948AC}" type="parTrans" cxnId="{2F08499E-84DB-4905-A9AB-73ACCACFD73D}">
      <dgm:prSet/>
      <dgm:spPr/>
      <dgm:t>
        <a:bodyPr/>
        <a:lstStyle/>
        <a:p>
          <a:endParaRPr lang="en-US"/>
        </a:p>
      </dgm:t>
    </dgm:pt>
    <dgm:pt modelId="{796ABBBF-0814-4F67-9072-FB79998AA3B4}" type="sibTrans" cxnId="{2F08499E-84DB-4905-A9AB-73ACCACFD73D}">
      <dgm:prSet/>
      <dgm:spPr/>
      <dgm:t>
        <a:bodyPr/>
        <a:lstStyle/>
        <a:p>
          <a:endParaRPr lang="en-US"/>
        </a:p>
      </dgm:t>
    </dgm:pt>
    <dgm:pt modelId="{BA8FC6C8-B4F4-45BE-B04B-FB0E115A1D30}">
      <dgm:prSet phldrT="[Text]" custT="1"/>
      <dgm:spPr/>
      <dgm:t>
        <a:bodyPr/>
        <a:lstStyle/>
        <a:p>
          <a:endParaRPr lang="en-US" sz="1600" dirty="0"/>
        </a:p>
      </dgm:t>
    </dgm:pt>
    <dgm:pt modelId="{E91C1E4C-C646-4533-84DF-FD45FBCD0FC4}" type="parTrans" cxnId="{B25B5A09-F388-41A4-A116-4ADF5D183B2F}">
      <dgm:prSet/>
      <dgm:spPr/>
      <dgm:t>
        <a:bodyPr/>
        <a:lstStyle/>
        <a:p>
          <a:endParaRPr lang="en-US"/>
        </a:p>
      </dgm:t>
    </dgm:pt>
    <dgm:pt modelId="{D3F70659-1452-4937-882B-D7FC0CCEF261}" type="sibTrans" cxnId="{B25B5A09-F388-41A4-A116-4ADF5D183B2F}">
      <dgm:prSet/>
      <dgm:spPr/>
      <dgm:t>
        <a:bodyPr/>
        <a:lstStyle/>
        <a:p>
          <a:endParaRPr lang="en-US"/>
        </a:p>
      </dgm:t>
    </dgm:pt>
    <dgm:pt modelId="{9806F03B-4E65-4805-BDF9-A5707BD3D3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Digestion Overview</a:t>
          </a:r>
          <a:endParaRPr lang="en-US" dirty="0">
            <a:solidFill>
              <a:schemeClr val="tx1"/>
            </a:solidFill>
          </a:endParaRPr>
        </a:p>
      </dgm:t>
    </dgm:pt>
    <dgm:pt modelId="{73CB4E74-1C28-453C-91EF-FE7F2D85C8BF}" type="parTrans" cxnId="{BD1D750E-4FC6-4B52-923F-5653692287AC}">
      <dgm:prSet/>
      <dgm:spPr/>
      <dgm:t>
        <a:bodyPr/>
        <a:lstStyle/>
        <a:p>
          <a:endParaRPr lang="en-US"/>
        </a:p>
      </dgm:t>
    </dgm:pt>
    <dgm:pt modelId="{AA71A7B6-8ACE-4C30-8530-CC178CD4C013}" type="sibTrans" cxnId="{BD1D750E-4FC6-4B52-923F-5653692287AC}">
      <dgm:prSet/>
      <dgm:spPr/>
      <dgm:t>
        <a:bodyPr/>
        <a:lstStyle/>
        <a:p>
          <a:endParaRPr lang="en-US"/>
        </a:p>
      </dgm:t>
    </dgm:pt>
    <dgm:pt modelId="{56BCC446-3532-4B69-A33F-C7B58E01753E}">
      <dgm:prSet phldrT="[Text]" custT="1"/>
      <dgm:spPr/>
      <dgm:t>
        <a:bodyPr/>
        <a:lstStyle/>
        <a:p>
          <a:r>
            <a:rPr lang="en-US" sz="1600" dirty="0" smtClean="0"/>
            <a:t>Opportunities in Wastewater</a:t>
          </a:r>
          <a:endParaRPr lang="en-US" sz="1600" dirty="0"/>
        </a:p>
      </dgm:t>
    </dgm:pt>
    <dgm:pt modelId="{953534A2-FB48-4956-AB80-9E77A7435B1B}" type="parTrans" cxnId="{228F7224-F66A-4C19-AA31-893AE019443D}">
      <dgm:prSet/>
      <dgm:spPr/>
      <dgm:t>
        <a:bodyPr/>
        <a:lstStyle/>
        <a:p>
          <a:endParaRPr lang="en-US"/>
        </a:p>
      </dgm:t>
    </dgm:pt>
    <dgm:pt modelId="{A101249F-CCCD-4973-90F6-E042D9E4329E}" type="sibTrans" cxnId="{228F7224-F66A-4C19-AA31-893AE019443D}">
      <dgm:prSet/>
      <dgm:spPr/>
      <dgm:t>
        <a:bodyPr/>
        <a:lstStyle/>
        <a:p>
          <a:endParaRPr lang="en-US"/>
        </a:p>
      </dgm:t>
    </dgm:pt>
    <dgm:pt modelId="{FDFA630D-1C78-490C-B43B-75ABD336EB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Loading Rate</a:t>
          </a:r>
          <a:endParaRPr lang="en-US" dirty="0">
            <a:solidFill>
              <a:schemeClr val="tx1"/>
            </a:solidFill>
          </a:endParaRPr>
        </a:p>
      </dgm:t>
    </dgm:pt>
    <dgm:pt modelId="{983109FD-F962-4D89-959E-24B0A86493CC}" type="parTrans" cxnId="{6E15A50F-C5CA-442C-8A17-51B055445178}">
      <dgm:prSet/>
      <dgm:spPr/>
      <dgm:t>
        <a:bodyPr/>
        <a:lstStyle/>
        <a:p>
          <a:endParaRPr lang="en-US"/>
        </a:p>
      </dgm:t>
    </dgm:pt>
    <dgm:pt modelId="{476CE061-60AF-4C93-A225-9ED22EB1F3C9}" type="sibTrans" cxnId="{6E15A50F-C5CA-442C-8A17-51B055445178}">
      <dgm:prSet/>
      <dgm:spPr/>
      <dgm:t>
        <a:bodyPr/>
        <a:lstStyle/>
        <a:p>
          <a:endParaRPr lang="en-US"/>
        </a:p>
      </dgm:t>
    </dgm:pt>
    <dgm:pt modelId="{CEEADB42-8353-44BC-87B4-0F9D4F84D7A1}">
      <dgm:prSet phldrT="[Text]" custT="1"/>
      <dgm:spPr/>
      <dgm:t>
        <a:bodyPr/>
        <a:lstStyle/>
        <a:p>
          <a:r>
            <a:rPr lang="en-US" sz="1600" dirty="0" smtClean="0"/>
            <a:t>VFAs in Anaerobic Digestion</a:t>
          </a:r>
          <a:endParaRPr lang="en-US" sz="1600" dirty="0"/>
        </a:p>
      </dgm:t>
    </dgm:pt>
    <dgm:pt modelId="{884648E5-34C0-459F-A13E-EA98A0FA9113}" type="parTrans" cxnId="{E68D3022-643B-4D33-A133-1C39CFF0A810}">
      <dgm:prSet/>
      <dgm:spPr/>
      <dgm:t>
        <a:bodyPr/>
        <a:lstStyle/>
        <a:p>
          <a:endParaRPr lang="en-US"/>
        </a:p>
      </dgm:t>
    </dgm:pt>
    <dgm:pt modelId="{A767D939-714F-4EA4-83ED-D8FE458B2BE0}" type="sibTrans" cxnId="{E68D3022-643B-4D33-A133-1C39CFF0A810}">
      <dgm:prSet/>
      <dgm:spPr/>
      <dgm:t>
        <a:bodyPr/>
        <a:lstStyle/>
        <a:p>
          <a:endParaRPr lang="en-US"/>
        </a:p>
      </dgm:t>
    </dgm:pt>
    <dgm:pt modelId="{A6A58729-FA88-4E16-A894-D40F01770BB2}">
      <dgm:prSet phldrT="[Text]" custT="1"/>
      <dgm:spPr/>
      <dgm:t>
        <a:bodyPr/>
        <a:lstStyle/>
        <a:p>
          <a:r>
            <a:rPr lang="en-US" sz="1600" dirty="0" smtClean="0"/>
            <a:t>How to Increase the Concentration of VFAs</a:t>
          </a:r>
          <a:endParaRPr lang="en-US" sz="1600" dirty="0"/>
        </a:p>
      </dgm:t>
    </dgm:pt>
    <dgm:pt modelId="{43D205BF-DAE1-4153-A0E8-312B78B488B8}" type="parTrans" cxnId="{36B7A0DD-30E8-46ED-B989-8692BEFA4F78}">
      <dgm:prSet/>
      <dgm:spPr/>
      <dgm:t>
        <a:bodyPr/>
        <a:lstStyle/>
        <a:p>
          <a:endParaRPr lang="en-US"/>
        </a:p>
      </dgm:t>
    </dgm:pt>
    <dgm:pt modelId="{18BA4B81-71C5-4774-BB5F-56AF79119BD3}" type="sibTrans" cxnId="{36B7A0DD-30E8-46ED-B989-8692BEFA4F78}">
      <dgm:prSet/>
      <dgm:spPr/>
      <dgm:t>
        <a:bodyPr/>
        <a:lstStyle/>
        <a:p>
          <a:endParaRPr lang="en-US"/>
        </a:p>
      </dgm:t>
    </dgm:pt>
    <dgm:pt modelId="{AFFD54F2-8960-41D1-89B6-EC11FB4E080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Temperature</a:t>
          </a:r>
          <a:endParaRPr lang="en-US" dirty="0">
            <a:solidFill>
              <a:schemeClr val="tx1"/>
            </a:solidFill>
          </a:endParaRPr>
        </a:p>
      </dgm:t>
    </dgm:pt>
    <dgm:pt modelId="{199AE25D-86FE-4108-9D25-DA2FC85FF2D7}" type="parTrans" cxnId="{613EC4B2-0B2C-425C-9AC9-1F669160D16A}">
      <dgm:prSet/>
      <dgm:spPr/>
      <dgm:t>
        <a:bodyPr/>
        <a:lstStyle/>
        <a:p>
          <a:endParaRPr lang="en-US"/>
        </a:p>
      </dgm:t>
    </dgm:pt>
    <dgm:pt modelId="{EE08C1DE-0646-42D9-A550-D09828C0AC7A}" type="sibTrans" cxnId="{613EC4B2-0B2C-425C-9AC9-1F669160D16A}">
      <dgm:prSet/>
      <dgm:spPr/>
      <dgm:t>
        <a:bodyPr/>
        <a:lstStyle/>
        <a:p>
          <a:endParaRPr lang="en-US"/>
        </a:p>
      </dgm:t>
    </dgm:pt>
    <dgm:pt modelId="{6C79240C-C6B0-4F00-BAF3-A44AFA1D400D}">
      <dgm:prSet phldrT="[Text]" custT="1"/>
      <dgm:spPr/>
      <dgm:t>
        <a:bodyPr/>
        <a:lstStyle/>
        <a:p>
          <a:r>
            <a:rPr lang="en-US" sz="1600" dirty="0" smtClean="0"/>
            <a:t>Markets for VFAs</a:t>
          </a:r>
          <a:endParaRPr lang="en-US" sz="1600" dirty="0"/>
        </a:p>
      </dgm:t>
    </dgm:pt>
    <dgm:pt modelId="{F360B03C-5B36-4DBC-B7B8-D55A80629C25}" type="parTrans" cxnId="{A7CA6758-0979-49ED-BB8F-01E9AF1ED926}">
      <dgm:prSet/>
      <dgm:spPr/>
      <dgm:t>
        <a:bodyPr/>
        <a:lstStyle/>
        <a:p>
          <a:endParaRPr lang="en-US"/>
        </a:p>
      </dgm:t>
    </dgm:pt>
    <dgm:pt modelId="{7BF1D57D-2D3F-4746-AFA2-ED8388493C22}" type="sibTrans" cxnId="{A7CA6758-0979-49ED-BB8F-01E9AF1ED926}">
      <dgm:prSet/>
      <dgm:spPr/>
      <dgm:t>
        <a:bodyPr/>
        <a:lstStyle/>
        <a:p>
          <a:endParaRPr lang="en-US"/>
        </a:p>
      </dgm:t>
    </dgm:pt>
    <dgm:pt modelId="{D05E8A0E-4294-4E7A-80C0-5EDC1291E627}">
      <dgm:prSet phldrT="[Text]" custT="1"/>
      <dgm:spPr/>
      <dgm:t>
        <a:bodyPr/>
        <a:lstStyle/>
        <a:p>
          <a:r>
            <a:rPr lang="en-US" sz="1600" dirty="0" smtClean="0"/>
            <a:t>Operational Advantages</a:t>
          </a:r>
          <a:endParaRPr lang="en-US" sz="1600" dirty="0"/>
        </a:p>
      </dgm:t>
    </dgm:pt>
    <dgm:pt modelId="{6674789E-6FBE-4381-B5F4-DE5127CFB739}" type="parTrans" cxnId="{9D5D5381-AC26-4AE0-BB84-945791D607EC}">
      <dgm:prSet/>
      <dgm:spPr/>
      <dgm:t>
        <a:bodyPr/>
        <a:lstStyle/>
        <a:p>
          <a:endParaRPr lang="en-US"/>
        </a:p>
      </dgm:t>
    </dgm:pt>
    <dgm:pt modelId="{CB925713-DFC8-4CE0-A241-B097FA66550D}" type="sibTrans" cxnId="{9D5D5381-AC26-4AE0-BB84-945791D607EC}">
      <dgm:prSet/>
      <dgm:spPr/>
      <dgm:t>
        <a:bodyPr/>
        <a:lstStyle/>
        <a:p>
          <a:endParaRPr lang="en-US"/>
        </a:p>
      </dgm:t>
    </dgm:pt>
    <dgm:pt modelId="{BE6E4175-16AF-454C-A6C2-5BCDCFE93976}">
      <dgm:prSet phldrT="[Text]" custT="1"/>
      <dgm:spPr/>
      <dgm:t>
        <a:bodyPr/>
        <a:lstStyle/>
        <a:p>
          <a:r>
            <a:rPr lang="en-US" sz="1600" dirty="0" smtClean="0"/>
            <a:t>Operational Challenges</a:t>
          </a:r>
          <a:endParaRPr lang="en-US" sz="1600" dirty="0"/>
        </a:p>
      </dgm:t>
    </dgm:pt>
    <dgm:pt modelId="{1C2FFBDB-230E-41A5-9C96-F6D4114887E9}" type="parTrans" cxnId="{61D17CAC-B435-44F3-AE9A-69F6B2BD36B4}">
      <dgm:prSet/>
      <dgm:spPr/>
      <dgm:t>
        <a:bodyPr/>
        <a:lstStyle/>
        <a:p>
          <a:endParaRPr lang="en-US"/>
        </a:p>
      </dgm:t>
    </dgm:pt>
    <dgm:pt modelId="{9546D8B0-00C8-4DCB-83DE-3567D669D57F}" type="sibTrans" cxnId="{61D17CAC-B435-44F3-AE9A-69F6B2BD36B4}">
      <dgm:prSet/>
      <dgm:spPr/>
      <dgm:t>
        <a:bodyPr/>
        <a:lstStyle/>
        <a:p>
          <a:endParaRPr lang="en-US"/>
        </a:p>
      </dgm:t>
    </dgm:pt>
    <dgm:pt modelId="{8CF07BD1-3F54-46FA-A3E2-21B6D69E92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Biogas </a:t>
          </a:r>
          <a:endParaRPr lang="en-US" dirty="0">
            <a:solidFill>
              <a:schemeClr val="tx1"/>
            </a:solidFill>
          </a:endParaRPr>
        </a:p>
      </dgm:t>
    </dgm:pt>
    <dgm:pt modelId="{D2039894-8EB2-4A63-A02A-416563CC1C5F}" type="parTrans" cxnId="{45E38A13-A9EB-430B-8042-6C0361042B87}">
      <dgm:prSet/>
      <dgm:spPr/>
      <dgm:t>
        <a:bodyPr/>
        <a:lstStyle/>
        <a:p>
          <a:endParaRPr lang="en-US"/>
        </a:p>
      </dgm:t>
    </dgm:pt>
    <dgm:pt modelId="{40E8F3EF-157A-4CA0-9670-3C54864BB795}" type="sibTrans" cxnId="{45E38A13-A9EB-430B-8042-6C0361042B87}">
      <dgm:prSet/>
      <dgm:spPr/>
      <dgm:t>
        <a:bodyPr/>
        <a:lstStyle/>
        <a:p>
          <a:endParaRPr lang="en-US"/>
        </a:p>
      </dgm:t>
    </dgm:pt>
    <dgm:pt modelId="{67AB6D4A-9E5E-4186-BCD2-5D50ECF8E6C4}">
      <dgm:prSet phldrT="[Text]" custT="1"/>
      <dgm:spPr/>
      <dgm:t>
        <a:bodyPr/>
        <a:lstStyle/>
        <a:p>
          <a:r>
            <a:rPr lang="en-US" sz="1600" dirty="0" smtClean="0"/>
            <a:t>Objectives</a:t>
          </a:r>
          <a:endParaRPr lang="en-US" sz="1600" dirty="0"/>
        </a:p>
      </dgm:t>
    </dgm:pt>
    <dgm:pt modelId="{6A624A86-3248-4669-9A1D-A2912D93F3A9}" type="parTrans" cxnId="{6CE094D2-2537-41F8-B354-12B45939E8E3}">
      <dgm:prSet/>
      <dgm:spPr/>
      <dgm:t>
        <a:bodyPr/>
        <a:lstStyle/>
        <a:p>
          <a:endParaRPr lang="en-US"/>
        </a:p>
      </dgm:t>
    </dgm:pt>
    <dgm:pt modelId="{F4B92A02-F956-4A82-B998-C7E6A937476C}" type="sibTrans" cxnId="{6CE094D2-2537-41F8-B354-12B45939E8E3}">
      <dgm:prSet/>
      <dgm:spPr/>
      <dgm:t>
        <a:bodyPr/>
        <a:lstStyle/>
        <a:p>
          <a:endParaRPr lang="en-US"/>
        </a:p>
      </dgm:t>
    </dgm:pt>
    <dgm:pt modelId="{34A7967B-2BF1-43FD-BED1-332387CB4AB0}">
      <dgm:prSet phldrT="[Text]" custT="1"/>
      <dgm:spPr/>
      <dgm:t>
        <a:bodyPr/>
        <a:lstStyle/>
        <a:p>
          <a:r>
            <a:rPr lang="en-US" sz="1600" dirty="0" smtClean="0"/>
            <a:t>Layout and Analysis</a:t>
          </a:r>
          <a:endParaRPr lang="en-US" sz="1600" dirty="0"/>
        </a:p>
      </dgm:t>
    </dgm:pt>
    <dgm:pt modelId="{72871197-2429-4A92-9C0D-6AABE3349597}" type="parTrans" cxnId="{1C6A456B-2E1A-4EB0-9F24-57E9304E77F6}">
      <dgm:prSet/>
      <dgm:spPr/>
      <dgm:t>
        <a:bodyPr/>
        <a:lstStyle/>
        <a:p>
          <a:endParaRPr lang="en-US"/>
        </a:p>
      </dgm:t>
    </dgm:pt>
    <dgm:pt modelId="{B4430B03-850F-4700-8B4C-CBFAA171AC56}" type="sibTrans" cxnId="{1C6A456B-2E1A-4EB0-9F24-57E9304E77F6}">
      <dgm:prSet/>
      <dgm:spPr/>
      <dgm:t>
        <a:bodyPr/>
        <a:lstStyle/>
        <a:p>
          <a:endParaRPr lang="en-US"/>
        </a:p>
      </dgm:t>
    </dgm:pt>
    <dgm:pt modelId="{270D4BBC-5CCB-425C-81F2-83CE61648A93}" type="pres">
      <dgm:prSet presAssocID="{AB4756FD-D234-4062-941E-11D6044204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914AEE-6F8A-4E6D-B720-5674D5464DFE}" type="pres">
      <dgm:prSet presAssocID="{28BEC7CD-A612-43DF-8AB0-FEE399B22C72}" presName="composite" presStyleCnt="0"/>
      <dgm:spPr/>
    </dgm:pt>
    <dgm:pt modelId="{B364D795-2462-4FD4-8984-3709C768D6B1}" type="pres">
      <dgm:prSet presAssocID="{28BEC7CD-A612-43DF-8AB0-FEE399B22C72}" presName="imgShp" presStyleLbl="fgImgPlace1" presStyleIdx="0" presStyleCnt="5"/>
      <dgm:spPr/>
    </dgm:pt>
    <dgm:pt modelId="{00BBD72D-0098-4560-BC72-F849C480A57D}" type="pres">
      <dgm:prSet presAssocID="{28BEC7CD-A612-43DF-8AB0-FEE399B22C7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84232-DA3F-42B6-898D-3EB64E4DC371}" type="pres">
      <dgm:prSet presAssocID="{796ABBBF-0814-4F67-9072-FB79998AA3B4}" presName="spacing" presStyleCnt="0"/>
      <dgm:spPr/>
    </dgm:pt>
    <dgm:pt modelId="{1BA56460-6FBE-4FE7-A701-308DFD22A2EB}" type="pres">
      <dgm:prSet presAssocID="{9806F03B-4E65-4805-BDF9-A5707BD3D330}" presName="composite" presStyleCnt="0"/>
      <dgm:spPr/>
    </dgm:pt>
    <dgm:pt modelId="{9FF4C4DC-CB08-4C6E-959D-2607491ADABB}" type="pres">
      <dgm:prSet presAssocID="{9806F03B-4E65-4805-BDF9-A5707BD3D330}" presName="imgShp" presStyleLbl="fgImgPlace1" presStyleIdx="1" presStyleCnt="5"/>
      <dgm:spPr/>
    </dgm:pt>
    <dgm:pt modelId="{57A42EF0-5A29-496B-BC2A-CC8238E00D3A}" type="pres">
      <dgm:prSet presAssocID="{9806F03B-4E65-4805-BDF9-A5707BD3D33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DDAD0-F68C-4D07-A2FC-83D4DAE3738F}" type="pres">
      <dgm:prSet presAssocID="{AA71A7B6-8ACE-4C30-8530-CC178CD4C013}" presName="spacing" presStyleCnt="0"/>
      <dgm:spPr/>
    </dgm:pt>
    <dgm:pt modelId="{1F831863-7948-47B8-84FD-D06A33340368}" type="pres">
      <dgm:prSet presAssocID="{FDFA630D-1C78-490C-B43B-75ABD336EB0C}" presName="composite" presStyleCnt="0"/>
      <dgm:spPr/>
    </dgm:pt>
    <dgm:pt modelId="{3D0C5AD4-DBBA-4D3C-9E87-F44930D1A037}" type="pres">
      <dgm:prSet presAssocID="{FDFA630D-1C78-490C-B43B-75ABD336EB0C}" presName="imgShp" presStyleLbl="fgImgPlace1" presStyleIdx="2" presStyleCnt="5"/>
      <dgm:spPr/>
    </dgm:pt>
    <dgm:pt modelId="{BAA9C7A7-6EBD-4CF5-950E-6CB8B4162856}" type="pres">
      <dgm:prSet presAssocID="{FDFA630D-1C78-490C-B43B-75ABD336EB0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5F30A-4A84-4220-8659-7C7EADF9F905}" type="pres">
      <dgm:prSet presAssocID="{476CE061-60AF-4C93-A225-9ED22EB1F3C9}" presName="spacing" presStyleCnt="0"/>
      <dgm:spPr/>
    </dgm:pt>
    <dgm:pt modelId="{FC6A4C75-9395-4CDD-8C99-C5B57E05A734}" type="pres">
      <dgm:prSet presAssocID="{AFFD54F2-8960-41D1-89B6-EC11FB4E080B}" presName="composite" presStyleCnt="0"/>
      <dgm:spPr/>
    </dgm:pt>
    <dgm:pt modelId="{9CB18FB7-EFF8-4F8C-8E8B-25D9E6E3ED4A}" type="pres">
      <dgm:prSet presAssocID="{AFFD54F2-8960-41D1-89B6-EC11FB4E080B}" presName="imgShp" presStyleLbl="fgImgPlace1" presStyleIdx="3" presStyleCnt="5"/>
      <dgm:spPr/>
    </dgm:pt>
    <dgm:pt modelId="{6CEADF63-CA43-4033-937E-28962A04B4EB}" type="pres">
      <dgm:prSet presAssocID="{AFFD54F2-8960-41D1-89B6-EC11FB4E080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147F-DDAE-412B-9567-53C14942B749}" type="pres">
      <dgm:prSet presAssocID="{EE08C1DE-0646-42D9-A550-D09828C0AC7A}" presName="spacing" presStyleCnt="0"/>
      <dgm:spPr/>
    </dgm:pt>
    <dgm:pt modelId="{14AA1C8C-FDF0-47A8-9896-551B8951C6DA}" type="pres">
      <dgm:prSet presAssocID="{8CF07BD1-3F54-46FA-A3E2-21B6D69E9230}" presName="composite" presStyleCnt="0"/>
      <dgm:spPr/>
    </dgm:pt>
    <dgm:pt modelId="{3861DA71-B1F2-4BF7-8FC3-379783EE16A8}" type="pres">
      <dgm:prSet presAssocID="{8CF07BD1-3F54-46FA-A3E2-21B6D69E9230}" presName="imgShp" presStyleLbl="fgImgPlace1" presStyleIdx="4" presStyleCnt="5"/>
      <dgm:spPr/>
    </dgm:pt>
    <dgm:pt modelId="{233F57A8-A3B3-4667-B749-A106BCF5993F}" type="pres">
      <dgm:prSet presAssocID="{8CF07BD1-3F54-46FA-A3E2-21B6D69E923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EC4B2-0B2C-425C-9AC9-1F669160D16A}" srcId="{AB4756FD-D234-4062-941E-11D6044204E1}" destId="{AFFD54F2-8960-41D1-89B6-EC11FB4E080B}" srcOrd="3" destOrd="0" parTransId="{199AE25D-86FE-4108-9D25-DA2FC85FF2D7}" sibTransId="{EE08C1DE-0646-42D9-A550-D09828C0AC7A}"/>
    <dgm:cxn modelId="{D88814C9-A838-4089-8E08-684EA75E24CE}" type="presOf" srcId="{56BCC446-3532-4B69-A33F-C7B58E01753E}" destId="{57A42EF0-5A29-496B-BC2A-CC8238E00D3A}" srcOrd="0" destOrd="1" presId="urn:microsoft.com/office/officeart/2005/8/layout/vList3"/>
    <dgm:cxn modelId="{2F08499E-84DB-4905-A9AB-73ACCACFD73D}" srcId="{AB4756FD-D234-4062-941E-11D6044204E1}" destId="{28BEC7CD-A612-43DF-8AB0-FEE399B22C72}" srcOrd="0" destOrd="0" parTransId="{32613BF0-B119-4AA2-A278-26DD150948AC}" sibTransId="{796ABBBF-0814-4F67-9072-FB79998AA3B4}"/>
    <dgm:cxn modelId="{8A7B2FC9-483D-46BD-A597-0CCD01D0FFE9}" type="presOf" srcId="{A6A58729-FA88-4E16-A894-D40F01770BB2}" destId="{BAA9C7A7-6EBD-4CF5-950E-6CB8B4162856}" srcOrd="0" destOrd="2" presId="urn:microsoft.com/office/officeart/2005/8/layout/vList3"/>
    <dgm:cxn modelId="{9D5D5381-AC26-4AE0-BB84-945791D607EC}" srcId="{AFFD54F2-8960-41D1-89B6-EC11FB4E080B}" destId="{D05E8A0E-4294-4E7A-80C0-5EDC1291E627}" srcOrd="0" destOrd="0" parTransId="{6674789E-6FBE-4381-B5F4-DE5127CFB739}" sibTransId="{CB925713-DFC8-4CE0-A241-B097FA66550D}"/>
    <dgm:cxn modelId="{6CE094D2-2537-41F8-B354-12B45939E8E3}" srcId="{8CF07BD1-3F54-46FA-A3E2-21B6D69E9230}" destId="{67AB6D4A-9E5E-4186-BCD2-5D50ECF8E6C4}" srcOrd="0" destOrd="0" parTransId="{6A624A86-3248-4669-9A1D-A2912D93F3A9}" sibTransId="{F4B92A02-F956-4A82-B998-C7E6A937476C}"/>
    <dgm:cxn modelId="{228F7224-F66A-4C19-AA31-893AE019443D}" srcId="{9806F03B-4E65-4805-BDF9-A5707BD3D330}" destId="{56BCC446-3532-4B69-A33F-C7B58E01753E}" srcOrd="0" destOrd="0" parTransId="{953534A2-FB48-4956-AB80-9E77A7435B1B}" sibTransId="{A101249F-CCCD-4973-90F6-E042D9E4329E}"/>
    <dgm:cxn modelId="{BC93D2F1-20B3-4627-BF7D-FAA7A17B922B}" type="presOf" srcId="{9806F03B-4E65-4805-BDF9-A5707BD3D330}" destId="{57A42EF0-5A29-496B-BC2A-CC8238E00D3A}" srcOrd="0" destOrd="0" presId="urn:microsoft.com/office/officeart/2005/8/layout/vList3"/>
    <dgm:cxn modelId="{44E22DD8-D107-461A-9898-D89B9F7DAEF2}" type="presOf" srcId="{CEEADB42-8353-44BC-87B4-0F9D4F84D7A1}" destId="{BAA9C7A7-6EBD-4CF5-950E-6CB8B4162856}" srcOrd="0" destOrd="1" presId="urn:microsoft.com/office/officeart/2005/8/layout/vList3"/>
    <dgm:cxn modelId="{E68D3022-643B-4D33-A133-1C39CFF0A810}" srcId="{FDFA630D-1C78-490C-B43B-75ABD336EB0C}" destId="{CEEADB42-8353-44BC-87B4-0F9D4F84D7A1}" srcOrd="0" destOrd="0" parTransId="{884648E5-34C0-459F-A13E-EA98A0FA9113}" sibTransId="{A767D939-714F-4EA4-83ED-D8FE458B2BE0}"/>
    <dgm:cxn modelId="{08884D6E-1CA7-4FC5-AA04-28F5EF4312DF}" type="presOf" srcId="{34A7967B-2BF1-43FD-BED1-332387CB4AB0}" destId="{233F57A8-A3B3-4667-B749-A106BCF5993F}" srcOrd="0" destOrd="2" presId="urn:microsoft.com/office/officeart/2005/8/layout/vList3"/>
    <dgm:cxn modelId="{F22BE677-5D06-4835-914B-3CFCD92DFA95}" type="presOf" srcId="{FDFA630D-1C78-490C-B43B-75ABD336EB0C}" destId="{BAA9C7A7-6EBD-4CF5-950E-6CB8B4162856}" srcOrd="0" destOrd="0" presId="urn:microsoft.com/office/officeart/2005/8/layout/vList3"/>
    <dgm:cxn modelId="{685166A6-5EAF-4B66-A573-76F9E660EF8D}" type="presOf" srcId="{28BEC7CD-A612-43DF-8AB0-FEE399B22C72}" destId="{00BBD72D-0098-4560-BC72-F849C480A57D}" srcOrd="0" destOrd="0" presId="urn:microsoft.com/office/officeart/2005/8/layout/vList3"/>
    <dgm:cxn modelId="{A7CA6758-0979-49ED-BB8F-01E9AF1ED926}" srcId="{9806F03B-4E65-4805-BDF9-A5707BD3D330}" destId="{6C79240C-C6B0-4F00-BAF3-A44AFA1D400D}" srcOrd="1" destOrd="0" parTransId="{F360B03C-5B36-4DBC-B7B8-D55A80629C25}" sibTransId="{7BF1D57D-2D3F-4746-AFA2-ED8388493C22}"/>
    <dgm:cxn modelId="{61D17CAC-B435-44F3-AE9A-69F6B2BD36B4}" srcId="{AFFD54F2-8960-41D1-89B6-EC11FB4E080B}" destId="{BE6E4175-16AF-454C-A6C2-5BCDCFE93976}" srcOrd="1" destOrd="0" parTransId="{1C2FFBDB-230E-41A5-9C96-F6D4114887E9}" sibTransId="{9546D8B0-00C8-4DCB-83DE-3567D669D57F}"/>
    <dgm:cxn modelId="{EA681944-C00B-4E8B-89B2-0F652367409C}" type="presOf" srcId="{6C79240C-C6B0-4F00-BAF3-A44AFA1D400D}" destId="{57A42EF0-5A29-496B-BC2A-CC8238E00D3A}" srcOrd="0" destOrd="2" presId="urn:microsoft.com/office/officeart/2005/8/layout/vList3"/>
    <dgm:cxn modelId="{1C6A456B-2E1A-4EB0-9F24-57E9304E77F6}" srcId="{8CF07BD1-3F54-46FA-A3E2-21B6D69E9230}" destId="{34A7967B-2BF1-43FD-BED1-332387CB4AB0}" srcOrd="1" destOrd="0" parTransId="{72871197-2429-4A92-9C0D-6AABE3349597}" sibTransId="{B4430B03-850F-4700-8B4C-CBFAA171AC56}"/>
    <dgm:cxn modelId="{A9E097BE-489C-45FB-8553-C092F9F80947}" type="presOf" srcId="{8CF07BD1-3F54-46FA-A3E2-21B6D69E9230}" destId="{233F57A8-A3B3-4667-B749-A106BCF5993F}" srcOrd="0" destOrd="0" presId="urn:microsoft.com/office/officeart/2005/8/layout/vList3"/>
    <dgm:cxn modelId="{BD1D750E-4FC6-4B52-923F-5653692287AC}" srcId="{AB4756FD-D234-4062-941E-11D6044204E1}" destId="{9806F03B-4E65-4805-BDF9-A5707BD3D330}" srcOrd="1" destOrd="0" parTransId="{73CB4E74-1C28-453C-91EF-FE7F2D85C8BF}" sibTransId="{AA71A7B6-8ACE-4C30-8530-CC178CD4C013}"/>
    <dgm:cxn modelId="{82D3F5E4-537F-4DEC-8A3A-7EA0AD600880}" type="presOf" srcId="{AB4756FD-D234-4062-941E-11D6044204E1}" destId="{270D4BBC-5CCB-425C-81F2-83CE61648A93}" srcOrd="0" destOrd="0" presId="urn:microsoft.com/office/officeart/2005/8/layout/vList3"/>
    <dgm:cxn modelId="{8FAE115F-4FA6-403B-A93D-A5CCA90419CC}" type="presOf" srcId="{AFFD54F2-8960-41D1-89B6-EC11FB4E080B}" destId="{6CEADF63-CA43-4033-937E-28962A04B4EB}" srcOrd="0" destOrd="0" presId="urn:microsoft.com/office/officeart/2005/8/layout/vList3"/>
    <dgm:cxn modelId="{45E38A13-A9EB-430B-8042-6C0361042B87}" srcId="{AB4756FD-D234-4062-941E-11D6044204E1}" destId="{8CF07BD1-3F54-46FA-A3E2-21B6D69E9230}" srcOrd="4" destOrd="0" parTransId="{D2039894-8EB2-4A63-A02A-416563CC1C5F}" sibTransId="{40E8F3EF-157A-4CA0-9670-3C54864BB795}"/>
    <dgm:cxn modelId="{8165D5E1-6887-4C40-AED1-5975C184C150}" type="presOf" srcId="{BA8FC6C8-B4F4-45BE-B04B-FB0E115A1D30}" destId="{00BBD72D-0098-4560-BC72-F849C480A57D}" srcOrd="0" destOrd="1" presId="urn:microsoft.com/office/officeart/2005/8/layout/vList3"/>
    <dgm:cxn modelId="{00886BEA-2FB9-4F75-A517-05387D2671C3}" type="presOf" srcId="{D05E8A0E-4294-4E7A-80C0-5EDC1291E627}" destId="{6CEADF63-CA43-4033-937E-28962A04B4EB}" srcOrd="0" destOrd="1" presId="urn:microsoft.com/office/officeart/2005/8/layout/vList3"/>
    <dgm:cxn modelId="{36B7A0DD-30E8-46ED-B989-8692BEFA4F78}" srcId="{FDFA630D-1C78-490C-B43B-75ABD336EB0C}" destId="{A6A58729-FA88-4E16-A894-D40F01770BB2}" srcOrd="1" destOrd="0" parTransId="{43D205BF-DAE1-4153-A0E8-312B78B488B8}" sibTransId="{18BA4B81-71C5-4774-BB5F-56AF79119BD3}"/>
    <dgm:cxn modelId="{6E15A50F-C5CA-442C-8A17-51B055445178}" srcId="{AB4756FD-D234-4062-941E-11D6044204E1}" destId="{FDFA630D-1C78-490C-B43B-75ABD336EB0C}" srcOrd="2" destOrd="0" parTransId="{983109FD-F962-4D89-959E-24B0A86493CC}" sibTransId="{476CE061-60AF-4C93-A225-9ED22EB1F3C9}"/>
    <dgm:cxn modelId="{FD7DA090-C546-4E27-B8A1-4F4D63162FF3}" type="presOf" srcId="{BE6E4175-16AF-454C-A6C2-5BCDCFE93976}" destId="{6CEADF63-CA43-4033-937E-28962A04B4EB}" srcOrd="0" destOrd="2" presId="urn:microsoft.com/office/officeart/2005/8/layout/vList3"/>
    <dgm:cxn modelId="{B25B5A09-F388-41A4-A116-4ADF5D183B2F}" srcId="{28BEC7CD-A612-43DF-8AB0-FEE399B22C72}" destId="{BA8FC6C8-B4F4-45BE-B04B-FB0E115A1D30}" srcOrd="0" destOrd="0" parTransId="{E91C1E4C-C646-4533-84DF-FD45FBCD0FC4}" sibTransId="{D3F70659-1452-4937-882B-D7FC0CCEF261}"/>
    <dgm:cxn modelId="{10ACC3F8-11DA-44C5-ACFD-6861CBFDE6CB}" type="presOf" srcId="{67AB6D4A-9E5E-4186-BCD2-5D50ECF8E6C4}" destId="{233F57A8-A3B3-4667-B749-A106BCF5993F}" srcOrd="0" destOrd="1" presId="urn:microsoft.com/office/officeart/2005/8/layout/vList3"/>
    <dgm:cxn modelId="{4E38787F-FFC9-406E-955E-A20657AB1784}" type="presParOf" srcId="{270D4BBC-5CCB-425C-81F2-83CE61648A93}" destId="{C4914AEE-6F8A-4E6D-B720-5674D5464DFE}" srcOrd="0" destOrd="0" presId="urn:microsoft.com/office/officeart/2005/8/layout/vList3"/>
    <dgm:cxn modelId="{7D7657EC-C5EF-466B-856E-54FFE13247BC}" type="presParOf" srcId="{C4914AEE-6F8A-4E6D-B720-5674D5464DFE}" destId="{B364D795-2462-4FD4-8984-3709C768D6B1}" srcOrd="0" destOrd="0" presId="urn:microsoft.com/office/officeart/2005/8/layout/vList3"/>
    <dgm:cxn modelId="{41A37CAC-0C7D-478A-9E10-DAD6FF9FDC63}" type="presParOf" srcId="{C4914AEE-6F8A-4E6D-B720-5674D5464DFE}" destId="{00BBD72D-0098-4560-BC72-F849C480A57D}" srcOrd="1" destOrd="0" presId="urn:microsoft.com/office/officeart/2005/8/layout/vList3"/>
    <dgm:cxn modelId="{CA08CFA5-835B-48B8-99AB-750D37770920}" type="presParOf" srcId="{270D4BBC-5CCB-425C-81F2-83CE61648A93}" destId="{5B984232-DA3F-42B6-898D-3EB64E4DC371}" srcOrd="1" destOrd="0" presId="urn:microsoft.com/office/officeart/2005/8/layout/vList3"/>
    <dgm:cxn modelId="{CD2B5863-2092-4AFF-97E0-4DCE0E85FDC4}" type="presParOf" srcId="{270D4BBC-5CCB-425C-81F2-83CE61648A93}" destId="{1BA56460-6FBE-4FE7-A701-308DFD22A2EB}" srcOrd="2" destOrd="0" presId="urn:microsoft.com/office/officeart/2005/8/layout/vList3"/>
    <dgm:cxn modelId="{B37163B0-BDAF-456D-94D8-5D29698DE087}" type="presParOf" srcId="{1BA56460-6FBE-4FE7-A701-308DFD22A2EB}" destId="{9FF4C4DC-CB08-4C6E-959D-2607491ADABB}" srcOrd="0" destOrd="0" presId="urn:microsoft.com/office/officeart/2005/8/layout/vList3"/>
    <dgm:cxn modelId="{07E676F9-305C-409A-B2F1-7C45420A86FF}" type="presParOf" srcId="{1BA56460-6FBE-4FE7-A701-308DFD22A2EB}" destId="{57A42EF0-5A29-496B-BC2A-CC8238E00D3A}" srcOrd="1" destOrd="0" presId="urn:microsoft.com/office/officeart/2005/8/layout/vList3"/>
    <dgm:cxn modelId="{BD009198-A085-4311-A291-504BAF73AE75}" type="presParOf" srcId="{270D4BBC-5CCB-425C-81F2-83CE61648A93}" destId="{C16DDAD0-F68C-4D07-A2FC-83D4DAE3738F}" srcOrd="3" destOrd="0" presId="urn:microsoft.com/office/officeart/2005/8/layout/vList3"/>
    <dgm:cxn modelId="{742C5D73-CFE9-4A10-A5CA-CA127D91026D}" type="presParOf" srcId="{270D4BBC-5CCB-425C-81F2-83CE61648A93}" destId="{1F831863-7948-47B8-84FD-D06A33340368}" srcOrd="4" destOrd="0" presId="urn:microsoft.com/office/officeart/2005/8/layout/vList3"/>
    <dgm:cxn modelId="{2A41FD38-9C2F-4C4A-AB09-E531FEC65FE3}" type="presParOf" srcId="{1F831863-7948-47B8-84FD-D06A33340368}" destId="{3D0C5AD4-DBBA-4D3C-9E87-F44930D1A037}" srcOrd="0" destOrd="0" presId="urn:microsoft.com/office/officeart/2005/8/layout/vList3"/>
    <dgm:cxn modelId="{5421A24C-8B94-422F-9604-3D1D1736E81E}" type="presParOf" srcId="{1F831863-7948-47B8-84FD-D06A33340368}" destId="{BAA9C7A7-6EBD-4CF5-950E-6CB8B4162856}" srcOrd="1" destOrd="0" presId="urn:microsoft.com/office/officeart/2005/8/layout/vList3"/>
    <dgm:cxn modelId="{3B96AA45-FA01-4A48-A864-2623CD76DB08}" type="presParOf" srcId="{270D4BBC-5CCB-425C-81F2-83CE61648A93}" destId="{41A5F30A-4A84-4220-8659-7C7EADF9F905}" srcOrd="5" destOrd="0" presId="urn:microsoft.com/office/officeart/2005/8/layout/vList3"/>
    <dgm:cxn modelId="{7A0601D9-329C-4BBE-9CCE-9AA10F8BA3F0}" type="presParOf" srcId="{270D4BBC-5CCB-425C-81F2-83CE61648A93}" destId="{FC6A4C75-9395-4CDD-8C99-C5B57E05A734}" srcOrd="6" destOrd="0" presId="urn:microsoft.com/office/officeart/2005/8/layout/vList3"/>
    <dgm:cxn modelId="{9E4435F4-16ED-4E4F-A744-E4BDB8B25DE0}" type="presParOf" srcId="{FC6A4C75-9395-4CDD-8C99-C5B57E05A734}" destId="{9CB18FB7-EFF8-4F8C-8E8B-25D9E6E3ED4A}" srcOrd="0" destOrd="0" presId="urn:microsoft.com/office/officeart/2005/8/layout/vList3"/>
    <dgm:cxn modelId="{B0EE1FCF-285A-478F-8D33-D3A9EB29C0B5}" type="presParOf" srcId="{FC6A4C75-9395-4CDD-8C99-C5B57E05A734}" destId="{6CEADF63-CA43-4033-937E-28962A04B4EB}" srcOrd="1" destOrd="0" presId="urn:microsoft.com/office/officeart/2005/8/layout/vList3"/>
    <dgm:cxn modelId="{281EEA76-746C-43B3-B31F-E592D2C4CABC}" type="presParOf" srcId="{270D4BBC-5CCB-425C-81F2-83CE61648A93}" destId="{817E147F-DDAE-412B-9567-53C14942B749}" srcOrd="7" destOrd="0" presId="urn:microsoft.com/office/officeart/2005/8/layout/vList3"/>
    <dgm:cxn modelId="{7A29BE6D-CE9F-469A-84BC-52A3AF398E22}" type="presParOf" srcId="{270D4BBC-5CCB-425C-81F2-83CE61648A93}" destId="{14AA1C8C-FDF0-47A8-9896-551B8951C6DA}" srcOrd="8" destOrd="0" presId="urn:microsoft.com/office/officeart/2005/8/layout/vList3"/>
    <dgm:cxn modelId="{9FBA878D-6C54-457E-BF0E-9B810246A793}" type="presParOf" srcId="{14AA1C8C-FDF0-47A8-9896-551B8951C6DA}" destId="{3861DA71-B1F2-4BF7-8FC3-379783EE16A8}" srcOrd="0" destOrd="0" presId="urn:microsoft.com/office/officeart/2005/8/layout/vList3"/>
    <dgm:cxn modelId="{0237BBF6-6789-4E57-A7F8-7A89CFA39C3E}" type="presParOf" srcId="{14AA1C8C-FDF0-47A8-9896-551B8951C6DA}" destId="{233F57A8-A3B3-4667-B749-A106BCF599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222A0-1826-474E-8571-FCC8881FA2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B0137-4DE5-4E45-8F3F-94341293DFB0}">
      <dgm:prSet phldrT="[Text]"/>
      <dgm:spPr/>
      <dgm:t>
        <a:bodyPr/>
        <a:lstStyle/>
        <a:p>
          <a:r>
            <a:rPr lang="en-US" dirty="0" smtClean="0"/>
            <a:t>Organic</a:t>
          </a:r>
        </a:p>
        <a:p>
          <a:r>
            <a:rPr lang="en-US" dirty="0" smtClean="0"/>
            <a:t>(Volatile Solid)</a:t>
          </a:r>
          <a:endParaRPr lang="en-US" dirty="0"/>
        </a:p>
      </dgm:t>
    </dgm:pt>
    <dgm:pt modelId="{137E5C9C-3EE8-4CFA-87D8-8FBAB986BBC9}" type="parTrans" cxnId="{8D5254E9-8808-4871-B009-5E0B7EB83BF5}">
      <dgm:prSet/>
      <dgm:spPr/>
      <dgm:t>
        <a:bodyPr/>
        <a:lstStyle/>
        <a:p>
          <a:endParaRPr lang="en-US"/>
        </a:p>
      </dgm:t>
    </dgm:pt>
    <dgm:pt modelId="{13F20C7C-68D3-418C-ABE9-664D05095A8B}" type="sibTrans" cxnId="{8D5254E9-8808-4871-B009-5E0B7EB83BF5}">
      <dgm:prSet/>
      <dgm:spPr/>
      <dgm:t>
        <a:bodyPr/>
        <a:lstStyle/>
        <a:p>
          <a:endParaRPr lang="en-US"/>
        </a:p>
      </dgm:t>
    </dgm:pt>
    <dgm:pt modelId="{725AA602-B816-47AD-896D-4B72165F3582}">
      <dgm:prSet phldrT="[Text]"/>
      <dgm:spPr/>
      <dgm:t>
        <a:bodyPr/>
        <a:lstStyle/>
        <a:p>
          <a:r>
            <a:rPr lang="en-US" dirty="0" smtClean="0"/>
            <a:t>Carbohydrate</a:t>
          </a:r>
          <a:endParaRPr lang="en-US" dirty="0"/>
        </a:p>
      </dgm:t>
    </dgm:pt>
    <dgm:pt modelId="{63C8281F-AA16-4BBA-95E9-4A6AC7C52666}" type="parTrans" cxnId="{DA38C7A9-BAC5-4CF2-815C-12B05B7ADFE3}">
      <dgm:prSet/>
      <dgm:spPr/>
      <dgm:t>
        <a:bodyPr/>
        <a:lstStyle/>
        <a:p>
          <a:endParaRPr lang="en-US"/>
        </a:p>
      </dgm:t>
    </dgm:pt>
    <dgm:pt modelId="{62C1AA76-4778-4BAA-AFA5-FFB481F0CFAC}" type="sibTrans" cxnId="{DA38C7A9-BAC5-4CF2-815C-12B05B7ADFE3}">
      <dgm:prSet/>
      <dgm:spPr/>
      <dgm:t>
        <a:bodyPr/>
        <a:lstStyle/>
        <a:p>
          <a:endParaRPr lang="en-US"/>
        </a:p>
      </dgm:t>
    </dgm:pt>
    <dgm:pt modelId="{C641665A-D116-42C3-849D-C4E37FDA1BD4}">
      <dgm:prSet phldrT="[Text]"/>
      <dgm:spPr/>
      <dgm:t>
        <a:bodyPr/>
        <a:lstStyle/>
        <a:p>
          <a:r>
            <a:rPr lang="en-US" dirty="0" smtClean="0"/>
            <a:t>Protein</a:t>
          </a:r>
          <a:endParaRPr lang="en-US" dirty="0"/>
        </a:p>
      </dgm:t>
    </dgm:pt>
    <dgm:pt modelId="{FA62B8EC-C544-4959-8C02-96D7AF9A333F}" type="parTrans" cxnId="{97297FE0-BC56-4B80-8D3A-1D50CC0A1F93}">
      <dgm:prSet/>
      <dgm:spPr/>
      <dgm:t>
        <a:bodyPr/>
        <a:lstStyle/>
        <a:p>
          <a:endParaRPr lang="en-US"/>
        </a:p>
      </dgm:t>
    </dgm:pt>
    <dgm:pt modelId="{A69439FE-EEEC-43DF-8828-21F08699E8DA}" type="sibTrans" cxnId="{97297FE0-BC56-4B80-8D3A-1D50CC0A1F93}">
      <dgm:prSet/>
      <dgm:spPr/>
      <dgm:t>
        <a:bodyPr/>
        <a:lstStyle/>
        <a:p>
          <a:endParaRPr lang="en-US"/>
        </a:p>
      </dgm:t>
    </dgm:pt>
    <dgm:pt modelId="{7BF5A8FE-C969-4150-87AD-7E11E580D9B7}">
      <dgm:prSet phldrT="[Text]"/>
      <dgm:spPr/>
      <dgm:t>
        <a:bodyPr/>
        <a:lstStyle/>
        <a:p>
          <a:r>
            <a:rPr lang="en-US" dirty="0" smtClean="0"/>
            <a:t>Lipid</a:t>
          </a:r>
          <a:endParaRPr lang="en-US" dirty="0"/>
        </a:p>
      </dgm:t>
    </dgm:pt>
    <dgm:pt modelId="{5EBFE7E3-18C3-43BF-A94F-043CE2895CB0}" type="parTrans" cxnId="{9AE21C44-51D3-4EB4-BCE4-41230DB14751}">
      <dgm:prSet/>
      <dgm:spPr/>
      <dgm:t>
        <a:bodyPr/>
        <a:lstStyle/>
        <a:p>
          <a:endParaRPr lang="en-US"/>
        </a:p>
      </dgm:t>
    </dgm:pt>
    <dgm:pt modelId="{D66CA3A9-A9E4-46BD-B842-42F884CA0836}" type="sibTrans" cxnId="{9AE21C44-51D3-4EB4-BCE4-41230DB14751}">
      <dgm:prSet/>
      <dgm:spPr/>
      <dgm:t>
        <a:bodyPr/>
        <a:lstStyle/>
        <a:p>
          <a:endParaRPr lang="en-US"/>
        </a:p>
      </dgm:t>
    </dgm:pt>
    <dgm:pt modelId="{590B5E24-68B2-433F-89D2-3617C53EC3C5}" type="pres">
      <dgm:prSet presAssocID="{47D222A0-1826-474E-8571-FCC8881FA2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DB64500-865E-4CF2-B253-D6E432CBA076}" type="pres">
      <dgm:prSet presAssocID="{C1BB0137-4DE5-4E45-8F3F-94341293DFB0}" presName="hierRoot1" presStyleCnt="0">
        <dgm:presLayoutVars>
          <dgm:hierBranch val="init"/>
        </dgm:presLayoutVars>
      </dgm:prSet>
      <dgm:spPr/>
    </dgm:pt>
    <dgm:pt modelId="{62455A74-6004-4DD6-B01D-6AB61F64D8F2}" type="pres">
      <dgm:prSet presAssocID="{C1BB0137-4DE5-4E45-8F3F-94341293DFB0}" presName="rootComposite1" presStyleCnt="0"/>
      <dgm:spPr/>
    </dgm:pt>
    <dgm:pt modelId="{59FCDCAA-D1AB-4B43-8DDA-4B1EDCCA7C6D}" type="pres">
      <dgm:prSet presAssocID="{C1BB0137-4DE5-4E45-8F3F-94341293DF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EA24F9-1D31-4132-BB73-C91EC2503764}" type="pres">
      <dgm:prSet presAssocID="{C1BB0137-4DE5-4E45-8F3F-94341293DFB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02FE4FA-F9CD-4442-AFBD-A499C792DBC1}" type="pres">
      <dgm:prSet presAssocID="{C1BB0137-4DE5-4E45-8F3F-94341293DFB0}" presName="hierChild2" presStyleCnt="0"/>
      <dgm:spPr/>
    </dgm:pt>
    <dgm:pt modelId="{4EECC5F5-5DA1-4D08-9FB6-CA2C23BCDB54}" type="pres">
      <dgm:prSet presAssocID="{63C8281F-AA16-4BBA-95E9-4A6AC7C5266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3A215E15-33C6-45FE-8B4B-7BA958D50578}" type="pres">
      <dgm:prSet presAssocID="{725AA602-B816-47AD-896D-4B72165F3582}" presName="hierRoot2" presStyleCnt="0">
        <dgm:presLayoutVars>
          <dgm:hierBranch val="init"/>
        </dgm:presLayoutVars>
      </dgm:prSet>
      <dgm:spPr/>
    </dgm:pt>
    <dgm:pt modelId="{84B5A364-88F2-48C4-879E-C241F9966C9B}" type="pres">
      <dgm:prSet presAssocID="{725AA602-B816-47AD-896D-4B72165F3582}" presName="rootComposite" presStyleCnt="0"/>
      <dgm:spPr/>
    </dgm:pt>
    <dgm:pt modelId="{BE58140F-A2FE-4A49-8CE7-D7F03388846E}" type="pres">
      <dgm:prSet presAssocID="{725AA602-B816-47AD-896D-4B72165F35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BC2F60-5A62-4B1E-B63A-F1494F275CF3}" type="pres">
      <dgm:prSet presAssocID="{725AA602-B816-47AD-896D-4B72165F3582}" presName="rootConnector" presStyleLbl="node2" presStyleIdx="0" presStyleCnt="3"/>
      <dgm:spPr/>
      <dgm:t>
        <a:bodyPr/>
        <a:lstStyle/>
        <a:p>
          <a:endParaRPr lang="en-US"/>
        </a:p>
      </dgm:t>
    </dgm:pt>
    <dgm:pt modelId="{0E76863C-7F68-44A6-8DBF-93058E205034}" type="pres">
      <dgm:prSet presAssocID="{725AA602-B816-47AD-896D-4B72165F3582}" presName="hierChild4" presStyleCnt="0"/>
      <dgm:spPr/>
    </dgm:pt>
    <dgm:pt modelId="{5AA418E3-C47E-4027-86BF-F974A6036BED}" type="pres">
      <dgm:prSet presAssocID="{725AA602-B816-47AD-896D-4B72165F3582}" presName="hierChild5" presStyleCnt="0"/>
      <dgm:spPr/>
    </dgm:pt>
    <dgm:pt modelId="{FD4AAF13-061A-4734-9616-1B01FBE4CBE0}" type="pres">
      <dgm:prSet presAssocID="{FA62B8EC-C544-4959-8C02-96D7AF9A333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037122F-9DEB-486D-8EA2-3781BF6E8ECB}" type="pres">
      <dgm:prSet presAssocID="{C641665A-D116-42C3-849D-C4E37FDA1BD4}" presName="hierRoot2" presStyleCnt="0">
        <dgm:presLayoutVars>
          <dgm:hierBranch val="init"/>
        </dgm:presLayoutVars>
      </dgm:prSet>
      <dgm:spPr/>
    </dgm:pt>
    <dgm:pt modelId="{7B0DA649-A8CC-402D-8F89-3343BEBCFF3C}" type="pres">
      <dgm:prSet presAssocID="{C641665A-D116-42C3-849D-C4E37FDA1BD4}" presName="rootComposite" presStyleCnt="0"/>
      <dgm:spPr/>
    </dgm:pt>
    <dgm:pt modelId="{8FD0421C-FF64-4DD2-93B7-51F58A7E3980}" type="pres">
      <dgm:prSet presAssocID="{C641665A-D116-42C3-849D-C4E37FDA1BD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D2713-3DAF-48F7-A6F8-FCC24DDD094F}" type="pres">
      <dgm:prSet presAssocID="{C641665A-D116-42C3-849D-C4E37FDA1BD4}" presName="rootConnector" presStyleLbl="node2" presStyleIdx="1" presStyleCnt="3"/>
      <dgm:spPr/>
      <dgm:t>
        <a:bodyPr/>
        <a:lstStyle/>
        <a:p>
          <a:endParaRPr lang="en-US"/>
        </a:p>
      </dgm:t>
    </dgm:pt>
    <dgm:pt modelId="{2ED0F031-C6DD-40F4-80D6-698BF0C5F923}" type="pres">
      <dgm:prSet presAssocID="{C641665A-D116-42C3-849D-C4E37FDA1BD4}" presName="hierChild4" presStyleCnt="0"/>
      <dgm:spPr/>
    </dgm:pt>
    <dgm:pt modelId="{28480A8A-452D-4E2C-84AB-4F52C6D85FB7}" type="pres">
      <dgm:prSet presAssocID="{C641665A-D116-42C3-849D-C4E37FDA1BD4}" presName="hierChild5" presStyleCnt="0"/>
      <dgm:spPr/>
    </dgm:pt>
    <dgm:pt modelId="{90DFB828-F4B9-4550-BBD8-F27B006DEDAE}" type="pres">
      <dgm:prSet presAssocID="{5EBFE7E3-18C3-43BF-A94F-043CE2895CB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9945262-EF6D-42B6-91E9-8B30EC211E5F}" type="pres">
      <dgm:prSet presAssocID="{7BF5A8FE-C969-4150-87AD-7E11E580D9B7}" presName="hierRoot2" presStyleCnt="0">
        <dgm:presLayoutVars>
          <dgm:hierBranch val="init"/>
        </dgm:presLayoutVars>
      </dgm:prSet>
      <dgm:spPr/>
    </dgm:pt>
    <dgm:pt modelId="{B55B368F-3638-440F-B452-4B59BF92B777}" type="pres">
      <dgm:prSet presAssocID="{7BF5A8FE-C969-4150-87AD-7E11E580D9B7}" presName="rootComposite" presStyleCnt="0"/>
      <dgm:spPr/>
    </dgm:pt>
    <dgm:pt modelId="{D5415A27-5A69-46EF-8407-EC592B27EC3D}" type="pres">
      <dgm:prSet presAssocID="{7BF5A8FE-C969-4150-87AD-7E11E580D9B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8BB551-2443-4685-AA8B-59AC02CF697E}" type="pres">
      <dgm:prSet presAssocID="{7BF5A8FE-C969-4150-87AD-7E11E580D9B7}" presName="rootConnector" presStyleLbl="node2" presStyleIdx="2" presStyleCnt="3"/>
      <dgm:spPr/>
      <dgm:t>
        <a:bodyPr/>
        <a:lstStyle/>
        <a:p>
          <a:endParaRPr lang="en-US"/>
        </a:p>
      </dgm:t>
    </dgm:pt>
    <dgm:pt modelId="{AD48127C-FA68-4B32-AB3B-AA504CBC954A}" type="pres">
      <dgm:prSet presAssocID="{7BF5A8FE-C969-4150-87AD-7E11E580D9B7}" presName="hierChild4" presStyleCnt="0"/>
      <dgm:spPr/>
    </dgm:pt>
    <dgm:pt modelId="{A54E70A2-3423-4B65-A6FB-2A8F7BD99921}" type="pres">
      <dgm:prSet presAssocID="{7BF5A8FE-C969-4150-87AD-7E11E580D9B7}" presName="hierChild5" presStyleCnt="0"/>
      <dgm:spPr/>
    </dgm:pt>
    <dgm:pt modelId="{92E822F2-1E6B-48E5-9B29-B7E153CA4848}" type="pres">
      <dgm:prSet presAssocID="{C1BB0137-4DE5-4E45-8F3F-94341293DFB0}" presName="hierChild3" presStyleCnt="0"/>
      <dgm:spPr/>
    </dgm:pt>
  </dgm:ptLst>
  <dgm:cxnLst>
    <dgm:cxn modelId="{705C04E5-E16A-4F93-B0A2-A65D4DC778F5}" type="presOf" srcId="{C1BB0137-4DE5-4E45-8F3F-94341293DFB0}" destId="{F1EA24F9-1D31-4132-BB73-C91EC2503764}" srcOrd="1" destOrd="0" presId="urn:microsoft.com/office/officeart/2005/8/layout/orgChart1"/>
    <dgm:cxn modelId="{AA35E3B4-95E3-427F-B680-78E2FB2ECE5F}" type="presOf" srcId="{C641665A-D116-42C3-849D-C4E37FDA1BD4}" destId="{8FD0421C-FF64-4DD2-93B7-51F58A7E3980}" srcOrd="0" destOrd="0" presId="urn:microsoft.com/office/officeart/2005/8/layout/orgChart1"/>
    <dgm:cxn modelId="{B4D27ECE-8922-4FE8-A04A-4DB6BDD00643}" type="presOf" srcId="{725AA602-B816-47AD-896D-4B72165F3582}" destId="{97BC2F60-5A62-4B1E-B63A-F1494F275CF3}" srcOrd="1" destOrd="0" presId="urn:microsoft.com/office/officeart/2005/8/layout/orgChart1"/>
    <dgm:cxn modelId="{97297FE0-BC56-4B80-8D3A-1D50CC0A1F93}" srcId="{C1BB0137-4DE5-4E45-8F3F-94341293DFB0}" destId="{C641665A-D116-42C3-849D-C4E37FDA1BD4}" srcOrd="1" destOrd="0" parTransId="{FA62B8EC-C544-4959-8C02-96D7AF9A333F}" sibTransId="{A69439FE-EEEC-43DF-8828-21F08699E8DA}"/>
    <dgm:cxn modelId="{9AE21C44-51D3-4EB4-BCE4-41230DB14751}" srcId="{C1BB0137-4DE5-4E45-8F3F-94341293DFB0}" destId="{7BF5A8FE-C969-4150-87AD-7E11E580D9B7}" srcOrd="2" destOrd="0" parTransId="{5EBFE7E3-18C3-43BF-A94F-043CE2895CB0}" sibTransId="{D66CA3A9-A9E4-46BD-B842-42F884CA0836}"/>
    <dgm:cxn modelId="{A835671F-9F7A-42F5-81F0-7829EEF6429D}" type="presOf" srcId="{47D222A0-1826-474E-8571-FCC8881FA25F}" destId="{590B5E24-68B2-433F-89D2-3617C53EC3C5}" srcOrd="0" destOrd="0" presId="urn:microsoft.com/office/officeart/2005/8/layout/orgChart1"/>
    <dgm:cxn modelId="{DA38C7A9-BAC5-4CF2-815C-12B05B7ADFE3}" srcId="{C1BB0137-4DE5-4E45-8F3F-94341293DFB0}" destId="{725AA602-B816-47AD-896D-4B72165F3582}" srcOrd="0" destOrd="0" parTransId="{63C8281F-AA16-4BBA-95E9-4A6AC7C52666}" sibTransId="{62C1AA76-4778-4BAA-AFA5-FFB481F0CFAC}"/>
    <dgm:cxn modelId="{D3C91F7D-C4FC-454A-9D4C-E1E7459806E2}" type="presOf" srcId="{5EBFE7E3-18C3-43BF-A94F-043CE2895CB0}" destId="{90DFB828-F4B9-4550-BBD8-F27B006DEDAE}" srcOrd="0" destOrd="0" presId="urn:microsoft.com/office/officeart/2005/8/layout/orgChart1"/>
    <dgm:cxn modelId="{98D70746-61B7-4250-8458-1DAA727337EC}" type="presOf" srcId="{FA62B8EC-C544-4959-8C02-96D7AF9A333F}" destId="{FD4AAF13-061A-4734-9616-1B01FBE4CBE0}" srcOrd="0" destOrd="0" presId="urn:microsoft.com/office/officeart/2005/8/layout/orgChart1"/>
    <dgm:cxn modelId="{496AF28B-FB96-40D4-95AC-12A0724A6FE5}" type="presOf" srcId="{C1BB0137-4DE5-4E45-8F3F-94341293DFB0}" destId="{59FCDCAA-D1AB-4B43-8DDA-4B1EDCCA7C6D}" srcOrd="0" destOrd="0" presId="urn:microsoft.com/office/officeart/2005/8/layout/orgChart1"/>
    <dgm:cxn modelId="{9994044B-8AC5-485C-927B-9685D6624288}" type="presOf" srcId="{7BF5A8FE-C969-4150-87AD-7E11E580D9B7}" destId="{D5415A27-5A69-46EF-8407-EC592B27EC3D}" srcOrd="0" destOrd="0" presId="urn:microsoft.com/office/officeart/2005/8/layout/orgChart1"/>
    <dgm:cxn modelId="{C610E14A-1D4B-463D-A97E-11F534A48EF3}" type="presOf" srcId="{63C8281F-AA16-4BBA-95E9-4A6AC7C52666}" destId="{4EECC5F5-5DA1-4D08-9FB6-CA2C23BCDB54}" srcOrd="0" destOrd="0" presId="urn:microsoft.com/office/officeart/2005/8/layout/orgChart1"/>
    <dgm:cxn modelId="{E00B01C2-BA62-46EE-8A37-212220F65729}" type="presOf" srcId="{C641665A-D116-42C3-849D-C4E37FDA1BD4}" destId="{7B2D2713-3DAF-48F7-A6F8-FCC24DDD094F}" srcOrd="1" destOrd="0" presId="urn:microsoft.com/office/officeart/2005/8/layout/orgChart1"/>
    <dgm:cxn modelId="{8D5254E9-8808-4871-B009-5E0B7EB83BF5}" srcId="{47D222A0-1826-474E-8571-FCC8881FA25F}" destId="{C1BB0137-4DE5-4E45-8F3F-94341293DFB0}" srcOrd="0" destOrd="0" parTransId="{137E5C9C-3EE8-4CFA-87D8-8FBAB986BBC9}" sibTransId="{13F20C7C-68D3-418C-ABE9-664D05095A8B}"/>
    <dgm:cxn modelId="{92F4F895-2DE2-47BD-9D7B-48F78AD23CFB}" type="presOf" srcId="{7BF5A8FE-C969-4150-87AD-7E11E580D9B7}" destId="{898BB551-2443-4685-AA8B-59AC02CF697E}" srcOrd="1" destOrd="0" presId="urn:microsoft.com/office/officeart/2005/8/layout/orgChart1"/>
    <dgm:cxn modelId="{05EC7A91-1830-4494-B5D0-D21F3523FAB0}" type="presOf" srcId="{725AA602-B816-47AD-896D-4B72165F3582}" destId="{BE58140F-A2FE-4A49-8CE7-D7F03388846E}" srcOrd="0" destOrd="0" presId="urn:microsoft.com/office/officeart/2005/8/layout/orgChart1"/>
    <dgm:cxn modelId="{F70F42E0-EC2B-4052-B144-F1EB124B5F8B}" type="presParOf" srcId="{590B5E24-68B2-433F-89D2-3617C53EC3C5}" destId="{4DB64500-865E-4CF2-B253-D6E432CBA076}" srcOrd="0" destOrd="0" presId="urn:microsoft.com/office/officeart/2005/8/layout/orgChart1"/>
    <dgm:cxn modelId="{112B3C07-BBC0-44DF-81B1-A8723F212AFE}" type="presParOf" srcId="{4DB64500-865E-4CF2-B253-D6E432CBA076}" destId="{62455A74-6004-4DD6-B01D-6AB61F64D8F2}" srcOrd="0" destOrd="0" presId="urn:microsoft.com/office/officeart/2005/8/layout/orgChart1"/>
    <dgm:cxn modelId="{6FDBA40E-21AF-41C5-B5D1-333FD0DF1D08}" type="presParOf" srcId="{62455A74-6004-4DD6-B01D-6AB61F64D8F2}" destId="{59FCDCAA-D1AB-4B43-8DDA-4B1EDCCA7C6D}" srcOrd="0" destOrd="0" presId="urn:microsoft.com/office/officeart/2005/8/layout/orgChart1"/>
    <dgm:cxn modelId="{4F70463D-5F4F-41FB-BEAE-622F8B964EBD}" type="presParOf" srcId="{62455A74-6004-4DD6-B01D-6AB61F64D8F2}" destId="{F1EA24F9-1D31-4132-BB73-C91EC2503764}" srcOrd="1" destOrd="0" presId="urn:microsoft.com/office/officeart/2005/8/layout/orgChart1"/>
    <dgm:cxn modelId="{3AC499C9-F889-4DA5-AB6B-C9D80CDE8F9A}" type="presParOf" srcId="{4DB64500-865E-4CF2-B253-D6E432CBA076}" destId="{F02FE4FA-F9CD-4442-AFBD-A499C792DBC1}" srcOrd="1" destOrd="0" presId="urn:microsoft.com/office/officeart/2005/8/layout/orgChart1"/>
    <dgm:cxn modelId="{BF3BB5A0-F021-4F25-8774-CB2F8635D315}" type="presParOf" srcId="{F02FE4FA-F9CD-4442-AFBD-A499C792DBC1}" destId="{4EECC5F5-5DA1-4D08-9FB6-CA2C23BCDB54}" srcOrd="0" destOrd="0" presId="urn:microsoft.com/office/officeart/2005/8/layout/orgChart1"/>
    <dgm:cxn modelId="{6D2F8229-4631-41BC-9244-B5B458441455}" type="presParOf" srcId="{F02FE4FA-F9CD-4442-AFBD-A499C792DBC1}" destId="{3A215E15-33C6-45FE-8B4B-7BA958D50578}" srcOrd="1" destOrd="0" presId="urn:microsoft.com/office/officeart/2005/8/layout/orgChart1"/>
    <dgm:cxn modelId="{E09D514C-D6F2-4319-A92F-F21FD90EF425}" type="presParOf" srcId="{3A215E15-33C6-45FE-8B4B-7BA958D50578}" destId="{84B5A364-88F2-48C4-879E-C241F9966C9B}" srcOrd="0" destOrd="0" presId="urn:microsoft.com/office/officeart/2005/8/layout/orgChart1"/>
    <dgm:cxn modelId="{33F08968-64AB-4166-A39F-BC265940AD25}" type="presParOf" srcId="{84B5A364-88F2-48C4-879E-C241F9966C9B}" destId="{BE58140F-A2FE-4A49-8CE7-D7F03388846E}" srcOrd="0" destOrd="0" presId="urn:microsoft.com/office/officeart/2005/8/layout/orgChart1"/>
    <dgm:cxn modelId="{C5C52AC9-95BB-4727-A715-18FB75D9C0FC}" type="presParOf" srcId="{84B5A364-88F2-48C4-879E-C241F9966C9B}" destId="{97BC2F60-5A62-4B1E-B63A-F1494F275CF3}" srcOrd="1" destOrd="0" presId="urn:microsoft.com/office/officeart/2005/8/layout/orgChart1"/>
    <dgm:cxn modelId="{AFC84C23-96FF-4FC6-85AF-83BC45A836A6}" type="presParOf" srcId="{3A215E15-33C6-45FE-8B4B-7BA958D50578}" destId="{0E76863C-7F68-44A6-8DBF-93058E205034}" srcOrd="1" destOrd="0" presId="urn:microsoft.com/office/officeart/2005/8/layout/orgChart1"/>
    <dgm:cxn modelId="{597E37A6-4A70-46F6-B1AF-91ABA8A9CDEE}" type="presParOf" srcId="{3A215E15-33C6-45FE-8B4B-7BA958D50578}" destId="{5AA418E3-C47E-4027-86BF-F974A6036BED}" srcOrd="2" destOrd="0" presId="urn:microsoft.com/office/officeart/2005/8/layout/orgChart1"/>
    <dgm:cxn modelId="{7FA61C08-C2B9-4EE6-A05F-E38AF63FD0A6}" type="presParOf" srcId="{F02FE4FA-F9CD-4442-AFBD-A499C792DBC1}" destId="{FD4AAF13-061A-4734-9616-1B01FBE4CBE0}" srcOrd="2" destOrd="0" presId="urn:microsoft.com/office/officeart/2005/8/layout/orgChart1"/>
    <dgm:cxn modelId="{7A20B77D-F45A-43AA-9337-9025AC960242}" type="presParOf" srcId="{F02FE4FA-F9CD-4442-AFBD-A499C792DBC1}" destId="{A037122F-9DEB-486D-8EA2-3781BF6E8ECB}" srcOrd="3" destOrd="0" presId="urn:microsoft.com/office/officeart/2005/8/layout/orgChart1"/>
    <dgm:cxn modelId="{33035621-99AE-46A8-A61E-464A45285E65}" type="presParOf" srcId="{A037122F-9DEB-486D-8EA2-3781BF6E8ECB}" destId="{7B0DA649-A8CC-402D-8F89-3343BEBCFF3C}" srcOrd="0" destOrd="0" presId="urn:microsoft.com/office/officeart/2005/8/layout/orgChart1"/>
    <dgm:cxn modelId="{E47F0A24-3B28-40E0-96DA-D8B780D9F318}" type="presParOf" srcId="{7B0DA649-A8CC-402D-8F89-3343BEBCFF3C}" destId="{8FD0421C-FF64-4DD2-93B7-51F58A7E3980}" srcOrd="0" destOrd="0" presId="urn:microsoft.com/office/officeart/2005/8/layout/orgChart1"/>
    <dgm:cxn modelId="{E979CD40-9226-4C96-97F1-29ED9A47D7A9}" type="presParOf" srcId="{7B0DA649-A8CC-402D-8F89-3343BEBCFF3C}" destId="{7B2D2713-3DAF-48F7-A6F8-FCC24DDD094F}" srcOrd="1" destOrd="0" presId="urn:microsoft.com/office/officeart/2005/8/layout/orgChart1"/>
    <dgm:cxn modelId="{0927CE1C-8FF0-4C4E-B729-5A4FF71EAC26}" type="presParOf" srcId="{A037122F-9DEB-486D-8EA2-3781BF6E8ECB}" destId="{2ED0F031-C6DD-40F4-80D6-698BF0C5F923}" srcOrd="1" destOrd="0" presId="urn:microsoft.com/office/officeart/2005/8/layout/orgChart1"/>
    <dgm:cxn modelId="{5968ACC5-4BB4-4276-9C44-6B0D7FF3A871}" type="presParOf" srcId="{A037122F-9DEB-486D-8EA2-3781BF6E8ECB}" destId="{28480A8A-452D-4E2C-84AB-4F52C6D85FB7}" srcOrd="2" destOrd="0" presId="urn:microsoft.com/office/officeart/2005/8/layout/orgChart1"/>
    <dgm:cxn modelId="{3697297B-B526-441F-AB44-2904B23754F3}" type="presParOf" srcId="{F02FE4FA-F9CD-4442-AFBD-A499C792DBC1}" destId="{90DFB828-F4B9-4550-BBD8-F27B006DEDAE}" srcOrd="4" destOrd="0" presId="urn:microsoft.com/office/officeart/2005/8/layout/orgChart1"/>
    <dgm:cxn modelId="{09B55B59-C626-47A4-9A36-9EC84962777A}" type="presParOf" srcId="{F02FE4FA-F9CD-4442-AFBD-A499C792DBC1}" destId="{D9945262-EF6D-42B6-91E9-8B30EC211E5F}" srcOrd="5" destOrd="0" presId="urn:microsoft.com/office/officeart/2005/8/layout/orgChart1"/>
    <dgm:cxn modelId="{EF2050A9-819E-4F02-9311-348BAEE4F4E8}" type="presParOf" srcId="{D9945262-EF6D-42B6-91E9-8B30EC211E5F}" destId="{B55B368F-3638-440F-B452-4B59BF92B777}" srcOrd="0" destOrd="0" presId="urn:microsoft.com/office/officeart/2005/8/layout/orgChart1"/>
    <dgm:cxn modelId="{C24AFDB6-1837-4DA6-9559-FA935F999112}" type="presParOf" srcId="{B55B368F-3638-440F-B452-4B59BF92B777}" destId="{D5415A27-5A69-46EF-8407-EC592B27EC3D}" srcOrd="0" destOrd="0" presId="urn:microsoft.com/office/officeart/2005/8/layout/orgChart1"/>
    <dgm:cxn modelId="{6DDE2554-832D-4B46-BA13-DDB422BE87DE}" type="presParOf" srcId="{B55B368F-3638-440F-B452-4B59BF92B777}" destId="{898BB551-2443-4685-AA8B-59AC02CF697E}" srcOrd="1" destOrd="0" presId="urn:microsoft.com/office/officeart/2005/8/layout/orgChart1"/>
    <dgm:cxn modelId="{277B1703-B259-4CB4-8298-94F383E1FFD7}" type="presParOf" srcId="{D9945262-EF6D-42B6-91E9-8B30EC211E5F}" destId="{AD48127C-FA68-4B32-AB3B-AA504CBC954A}" srcOrd="1" destOrd="0" presId="urn:microsoft.com/office/officeart/2005/8/layout/orgChart1"/>
    <dgm:cxn modelId="{260F5A30-8E75-47D8-AF57-1F5FA88EB01D}" type="presParOf" srcId="{D9945262-EF6D-42B6-91E9-8B30EC211E5F}" destId="{A54E70A2-3423-4B65-A6FB-2A8F7BD99921}" srcOrd="2" destOrd="0" presId="urn:microsoft.com/office/officeart/2005/8/layout/orgChart1"/>
    <dgm:cxn modelId="{E8423535-3001-483D-B718-20E8FB1E5FFA}" type="presParOf" srcId="{4DB64500-865E-4CF2-B253-D6E432CBA076}" destId="{92E822F2-1E6B-48E5-9B29-B7E153CA48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1DBC1-570F-4707-9F6C-0E3AA699352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9573FB-E50C-4419-A7B0-EF853D9183AF}">
      <dgm:prSet phldrT="[Text]"/>
      <dgm:spPr/>
      <dgm:t>
        <a:bodyPr/>
        <a:lstStyle/>
        <a:p>
          <a:r>
            <a:rPr lang="en-US" dirty="0" smtClean="0"/>
            <a:t>Carbohydrates</a:t>
          </a:r>
          <a:endParaRPr lang="en-US" dirty="0"/>
        </a:p>
      </dgm:t>
    </dgm:pt>
    <dgm:pt modelId="{2EDF1656-E817-4D65-A01E-5818230EF714}" type="parTrans" cxnId="{C9A3EC10-4F5C-4662-8CFA-FA90DD7AFE50}">
      <dgm:prSet/>
      <dgm:spPr/>
      <dgm:t>
        <a:bodyPr/>
        <a:lstStyle/>
        <a:p>
          <a:endParaRPr lang="en-US"/>
        </a:p>
      </dgm:t>
    </dgm:pt>
    <dgm:pt modelId="{14577D9D-47E3-4434-8AA9-89AC297EE889}" type="sibTrans" cxnId="{C9A3EC10-4F5C-4662-8CFA-FA90DD7AFE50}">
      <dgm:prSet/>
      <dgm:spPr/>
      <dgm:t>
        <a:bodyPr/>
        <a:lstStyle/>
        <a:p>
          <a:endParaRPr lang="en-US"/>
        </a:p>
      </dgm:t>
    </dgm:pt>
    <dgm:pt modelId="{5280DE13-413A-4F0E-8BC0-CFD68D6A7A26}">
      <dgm:prSet phldrT="[Text]"/>
      <dgm:spPr/>
      <dgm:t>
        <a:bodyPr/>
        <a:lstStyle/>
        <a:p>
          <a:r>
            <a:rPr lang="en-US" dirty="0" smtClean="0"/>
            <a:t>Proteins</a:t>
          </a:r>
          <a:endParaRPr lang="en-US" dirty="0"/>
        </a:p>
      </dgm:t>
    </dgm:pt>
    <dgm:pt modelId="{36EC93D1-266B-4080-9DA3-5D9757238EA2}" type="parTrans" cxnId="{E1B0601E-E623-4D72-99C3-6067C1D3259A}">
      <dgm:prSet/>
      <dgm:spPr/>
      <dgm:t>
        <a:bodyPr/>
        <a:lstStyle/>
        <a:p>
          <a:endParaRPr lang="en-US"/>
        </a:p>
      </dgm:t>
    </dgm:pt>
    <dgm:pt modelId="{8AF34DEB-51DB-4004-8282-F0D91D2676B5}" type="sibTrans" cxnId="{E1B0601E-E623-4D72-99C3-6067C1D3259A}">
      <dgm:prSet/>
      <dgm:spPr/>
      <dgm:t>
        <a:bodyPr/>
        <a:lstStyle/>
        <a:p>
          <a:endParaRPr lang="en-US"/>
        </a:p>
      </dgm:t>
    </dgm:pt>
    <dgm:pt modelId="{72B4E4CB-C421-4A15-952F-46026E6A58C2}">
      <dgm:prSet phldrT="[Text]"/>
      <dgm:spPr/>
      <dgm:t>
        <a:bodyPr/>
        <a:lstStyle/>
        <a:p>
          <a:r>
            <a:rPr lang="en-US" dirty="0" smtClean="0"/>
            <a:t>Lipids</a:t>
          </a:r>
          <a:endParaRPr lang="en-US" dirty="0"/>
        </a:p>
      </dgm:t>
    </dgm:pt>
    <dgm:pt modelId="{9F6E27B0-C038-4C8B-BED3-11958B035B95}" type="parTrans" cxnId="{AEFD3745-1D91-4EBE-BDCC-724F02C739A4}">
      <dgm:prSet/>
      <dgm:spPr/>
      <dgm:t>
        <a:bodyPr/>
        <a:lstStyle/>
        <a:p>
          <a:endParaRPr lang="en-US"/>
        </a:p>
      </dgm:t>
    </dgm:pt>
    <dgm:pt modelId="{84BF5869-0B32-44D6-AD76-6BB73369D76A}" type="sibTrans" cxnId="{AEFD3745-1D91-4EBE-BDCC-724F02C739A4}">
      <dgm:prSet/>
      <dgm:spPr/>
      <dgm:t>
        <a:bodyPr/>
        <a:lstStyle/>
        <a:p>
          <a:endParaRPr lang="en-US"/>
        </a:p>
      </dgm:t>
    </dgm:pt>
    <dgm:pt modelId="{0B6DB6ED-4D0C-4981-8788-CAAB0F466E19}" type="pres">
      <dgm:prSet presAssocID="{1A51DBC1-570F-4707-9F6C-0E3AA6993526}" presName="Name0" presStyleCnt="0">
        <dgm:presLayoutVars>
          <dgm:dir/>
          <dgm:animLvl val="lvl"/>
          <dgm:resizeHandles val="exact"/>
        </dgm:presLayoutVars>
      </dgm:prSet>
      <dgm:spPr/>
    </dgm:pt>
    <dgm:pt modelId="{6188517D-1F35-4B24-AD30-07BE1684E5D5}" type="pres">
      <dgm:prSet presAssocID="{5A9573FB-E50C-4419-A7B0-EF853D9183AF}" presName="parTxOnly" presStyleLbl="node1" presStyleIdx="0" presStyleCnt="3" custScaleX="191578" custScaleY="138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B0E6A-CD9E-4C24-B775-58F7701615B3}" type="pres">
      <dgm:prSet presAssocID="{14577D9D-47E3-4434-8AA9-89AC297EE889}" presName="parTxOnlySpace" presStyleCnt="0"/>
      <dgm:spPr/>
    </dgm:pt>
    <dgm:pt modelId="{77C94631-E9C9-45E3-9346-EE1884CB7CF0}" type="pres">
      <dgm:prSet presAssocID="{5280DE13-413A-4F0E-8BC0-CFD68D6A7A26}" presName="parTxOnly" presStyleLbl="node1" presStyleIdx="1" presStyleCnt="3" custScaleX="176764" custScaleY="138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E6160-E30E-4826-B142-0EA3898C42C8}" type="pres">
      <dgm:prSet presAssocID="{8AF34DEB-51DB-4004-8282-F0D91D2676B5}" presName="parTxOnlySpace" presStyleCnt="0"/>
      <dgm:spPr/>
    </dgm:pt>
    <dgm:pt modelId="{93ED09F9-6A93-414C-9A83-F888CCDC3E99}" type="pres">
      <dgm:prSet presAssocID="{72B4E4CB-C421-4A15-952F-46026E6A58C2}" presName="parTxOnly" presStyleLbl="node1" presStyleIdx="2" presStyleCnt="3" custScaleX="376196" custScaleY="138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3EC10-4F5C-4662-8CFA-FA90DD7AFE50}" srcId="{1A51DBC1-570F-4707-9F6C-0E3AA6993526}" destId="{5A9573FB-E50C-4419-A7B0-EF853D9183AF}" srcOrd="0" destOrd="0" parTransId="{2EDF1656-E817-4D65-A01E-5818230EF714}" sibTransId="{14577D9D-47E3-4434-8AA9-89AC297EE889}"/>
    <dgm:cxn modelId="{AEFD3745-1D91-4EBE-BDCC-724F02C739A4}" srcId="{1A51DBC1-570F-4707-9F6C-0E3AA6993526}" destId="{72B4E4CB-C421-4A15-952F-46026E6A58C2}" srcOrd="2" destOrd="0" parTransId="{9F6E27B0-C038-4C8B-BED3-11958B035B95}" sibTransId="{84BF5869-0B32-44D6-AD76-6BB73369D76A}"/>
    <dgm:cxn modelId="{BF3E2375-745F-45F8-8310-C5C22E39CED5}" type="presOf" srcId="{72B4E4CB-C421-4A15-952F-46026E6A58C2}" destId="{93ED09F9-6A93-414C-9A83-F888CCDC3E99}" srcOrd="0" destOrd="0" presId="urn:microsoft.com/office/officeart/2005/8/layout/chevron1"/>
    <dgm:cxn modelId="{E1B0601E-E623-4D72-99C3-6067C1D3259A}" srcId="{1A51DBC1-570F-4707-9F6C-0E3AA6993526}" destId="{5280DE13-413A-4F0E-8BC0-CFD68D6A7A26}" srcOrd="1" destOrd="0" parTransId="{36EC93D1-266B-4080-9DA3-5D9757238EA2}" sibTransId="{8AF34DEB-51DB-4004-8282-F0D91D2676B5}"/>
    <dgm:cxn modelId="{E0822372-D049-43C8-940B-B8FE15DB271B}" type="presOf" srcId="{1A51DBC1-570F-4707-9F6C-0E3AA6993526}" destId="{0B6DB6ED-4D0C-4981-8788-CAAB0F466E19}" srcOrd="0" destOrd="0" presId="urn:microsoft.com/office/officeart/2005/8/layout/chevron1"/>
    <dgm:cxn modelId="{1BF44378-9E0B-4F05-8160-6183435E0211}" type="presOf" srcId="{5280DE13-413A-4F0E-8BC0-CFD68D6A7A26}" destId="{77C94631-E9C9-45E3-9346-EE1884CB7CF0}" srcOrd="0" destOrd="0" presId="urn:microsoft.com/office/officeart/2005/8/layout/chevron1"/>
    <dgm:cxn modelId="{4957E9BD-EF32-4CC9-B05D-8F5F23017749}" type="presOf" srcId="{5A9573FB-E50C-4419-A7B0-EF853D9183AF}" destId="{6188517D-1F35-4B24-AD30-07BE1684E5D5}" srcOrd="0" destOrd="0" presId="urn:microsoft.com/office/officeart/2005/8/layout/chevron1"/>
    <dgm:cxn modelId="{446CD7B0-95FB-476A-A8BC-1ABBE676F043}" type="presParOf" srcId="{0B6DB6ED-4D0C-4981-8788-CAAB0F466E19}" destId="{6188517D-1F35-4B24-AD30-07BE1684E5D5}" srcOrd="0" destOrd="0" presId="urn:microsoft.com/office/officeart/2005/8/layout/chevron1"/>
    <dgm:cxn modelId="{19008F6D-A512-4A7F-BA7A-47E114C23637}" type="presParOf" srcId="{0B6DB6ED-4D0C-4981-8788-CAAB0F466E19}" destId="{39CB0E6A-CD9E-4C24-B775-58F7701615B3}" srcOrd="1" destOrd="0" presId="urn:microsoft.com/office/officeart/2005/8/layout/chevron1"/>
    <dgm:cxn modelId="{43C47619-73F7-45F8-8E6C-6A14C423C758}" type="presParOf" srcId="{0B6DB6ED-4D0C-4981-8788-CAAB0F466E19}" destId="{77C94631-E9C9-45E3-9346-EE1884CB7CF0}" srcOrd="2" destOrd="0" presId="urn:microsoft.com/office/officeart/2005/8/layout/chevron1"/>
    <dgm:cxn modelId="{6A2166A0-5A9D-4438-905E-5A013A3C370D}" type="presParOf" srcId="{0B6DB6ED-4D0C-4981-8788-CAAB0F466E19}" destId="{2DFE6160-E30E-4826-B142-0EA3898C42C8}" srcOrd="3" destOrd="0" presId="urn:microsoft.com/office/officeart/2005/8/layout/chevron1"/>
    <dgm:cxn modelId="{A808407C-6CC0-40C6-AE67-48DA07F70E3C}" type="presParOf" srcId="{0B6DB6ED-4D0C-4981-8788-CAAB0F466E19}" destId="{93ED09F9-6A93-414C-9A83-F888CCDC3E9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1DBC1-570F-4707-9F6C-0E3AA699352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A9573FB-E50C-4419-A7B0-EF853D9183AF}">
      <dgm:prSet phldrT="[Text]"/>
      <dgm:spPr/>
      <dgm:t>
        <a:bodyPr/>
        <a:lstStyle/>
        <a:p>
          <a:r>
            <a:rPr lang="en-US" dirty="0" smtClean="0"/>
            <a:t>Simple Sugars</a:t>
          </a:r>
          <a:endParaRPr lang="en-US" dirty="0"/>
        </a:p>
      </dgm:t>
    </dgm:pt>
    <dgm:pt modelId="{2EDF1656-E817-4D65-A01E-5818230EF714}" type="parTrans" cxnId="{C9A3EC10-4F5C-4662-8CFA-FA90DD7AFE50}">
      <dgm:prSet/>
      <dgm:spPr/>
      <dgm:t>
        <a:bodyPr/>
        <a:lstStyle/>
        <a:p>
          <a:endParaRPr lang="en-US"/>
        </a:p>
      </dgm:t>
    </dgm:pt>
    <dgm:pt modelId="{14577D9D-47E3-4434-8AA9-89AC297EE889}" type="sibTrans" cxnId="{C9A3EC10-4F5C-4662-8CFA-FA90DD7AFE50}">
      <dgm:prSet/>
      <dgm:spPr/>
      <dgm:t>
        <a:bodyPr/>
        <a:lstStyle/>
        <a:p>
          <a:endParaRPr lang="en-US"/>
        </a:p>
      </dgm:t>
    </dgm:pt>
    <dgm:pt modelId="{5280DE13-413A-4F0E-8BC0-CFD68D6A7A26}">
      <dgm:prSet phldrT="[Text]"/>
      <dgm:spPr/>
      <dgm:t>
        <a:bodyPr/>
        <a:lstStyle/>
        <a:p>
          <a:r>
            <a:rPr lang="en-US" dirty="0" smtClean="0"/>
            <a:t>Starches</a:t>
          </a:r>
          <a:endParaRPr lang="en-US" dirty="0"/>
        </a:p>
      </dgm:t>
    </dgm:pt>
    <dgm:pt modelId="{36EC93D1-266B-4080-9DA3-5D9757238EA2}" type="parTrans" cxnId="{E1B0601E-E623-4D72-99C3-6067C1D3259A}">
      <dgm:prSet/>
      <dgm:spPr/>
      <dgm:t>
        <a:bodyPr/>
        <a:lstStyle/>
        <a:p>
          <a:endParaRPr lang="en-US"/>
        </a:p>
      </dgm:t>
    </dgm:pt>
    <dgm:pt modelId="{8AF34DEB-51DB-4004-8282-F0D91D2676B5}" type="sibTrans" cxnId="{E1B0601E-E623-4D72-99C3-6067C1D3259A}">
      <dgm:prSet/>
      <dgm:spPr/>
      <dgm:t>
        <a:bodyPr/>
        <a:lstStyle/>
        <a:p>
          <a:endParaRPr lang="en-US"/>
        </a:p>
      </dgm:t>
    </dgm:pt>
    <dgm:pt modelId="{72B4E4CB-C421-4A15-952F-46026E6A58C2}">
      <dgm:prSet phldrT="[Text]"/>
      <dgm:spPr/>
      <dgm:t>
        <a:bodyPr/>
        <a:lstStyle/>
        <a:p>
          <a:r>
            <a:rPr lang="en-US" dirty="0" smtClean="0"/>
            <a:t>Cellulose/Fiber</a:t>
          </a:r>
          <a:endParaRPr lang="en-US" dirty="0"/>
        </a:p>
      </dgm:t>
    </dgm:pt>
    <dgm:pt modelId="{9F6E27B0-C038-4C8B-BED3-11958B035B95}" type="parTrans" cxnId="{AEFD3745-1D91-4EBE-BDCC-724F02C739A4}">
      <dgm:prSet/>
      <dgm:spPr/>
      <dgm:t>
        <a:bodyPr/>
        <a:lstStyle/>
        <a:p>
          <a:endParaRPr lang="en-US"/>
        </a:p>
      </dgm:t>
    </dgm:pt>
    <dgm:pt modelId="{84BF5869-0B32-44D6-AD76-6BB73369D76A}" type="sibTrans" cxnId="{AEFD3745-1D91-4EBE-BDCC-724F02C739A4}">
      <dgm:prSet/>
      <dgm:spPr/>
      <dgm:t>
        <a:bodyPr/>
        <a:lstStyle/>
        <a:p>
          <a:endParaRPr lang="en-US"/>
        </a:p>
      </dgm:t>
    </dgm:pt>
    <dgm:pt modelId="{0B6DB6ED-4D0C-4981-8788-CAAB0F466E19}" type="pres">
      <dgm:prSet presAssocID="{1A51DBC1-570F-4707-9F6C-0E3AA6993526}" presName="Name0" presStyleCnt="0">
        <dgm:presLayoutVars>
          <dgm:dir/>
          <dgm:animLvl val="lvl"/>
          <dgm:resizeHandles val="exact"/>
        </dgm:presLayoutVars>
      </dgm:prSet>
      <dgm:spPr/>
    </dgm:pt>
    <dgm:pt modelId="{6188517D-1F35-4B24-AD30-07BE1684E5D5}" type="pres">
      <dgm:prSet presAssocID="{5A9573FB-E50C-4419-A7B0-EF853D9183AF}" presName="parTxOnly" presStyleLbl="node1" presStyleIdx="0" presStyleCnt="3" custScaleX="121721" custScaleY="117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B0E6A-CD9E-4C24-B775-58F7701615B3}" type="pres">
      <dgm:prSet presAssocID="{14577D9D-47E3-4434-8AA9-89AC297EE889}" presName="parTxOnlySpace" presStyleCnt="0"/>
      <dgm:spPr/>
    </dgm:pt>
    <dgm:pt modelId="{77C94631-E9C9-45E3-9346-EE1884CB7CF0}" type="pres">
      <dgm:prSet presAssocID="{5280DE13-413A-4F0E-8BC0-CFD68D6A7A26}" presName="parTxOnly" presStyleLbl="node1" presStyleIdx="1" presStyleCnt="3" custScaleX="125834" custScaleY="117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E6160-E30E-4826-B142-0EA3898C42C8}" type="pres">
      <dgm:prSet presAssocID="{8AF34DEB-51DB-4004-8282-F0D91D2676B5}" presName="parTxOnlySpace" presStyleCnt="0"/>
      <dgm:spPr/>
    </dgm:pt>
    <dgm:pt modelId="{93ED09F9-6A93-414C-9A83-F888CCDC3E99}" type="pres">
      <dgm:prSet presAssocID="{72B4E4CB-C421-4A15-952F-46026E6A58C2}" presName="parTxOnly" presStyleLbl="node1" presStyleIdx="2" presStyleCnt="3" custScaleX="376196" custScaleY="117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D3745-1D91-4EBE-BDCC-724F02C739A4}" srcId="{1A51DBC1-570F-4707-9F6C-0E3AA6993526}" destId="{72B4E4CB-C421-4A15-952F-46026E6A58C2}" srcOrd="2" destOrd="0" parTransId="{9F6E27B0-C038-4C8B-BED3-11958B035B95}" sibTransId="{84BF5869-0B32-44D6-AD76-6BB73369D76A}"/>
    <dgm:cxn modelId="{C9A3EC10-4F5C-4662-8CFA-FA90DD7AFE50}" srcId="{1A51DBC1-570F-4707-9F6C-0E3AA6993526}" destId="{5A9573FB-E50C-4419-A7B0-EF853D9183AF}" srcOrd="0" destOrd="0" parTransId="{2EDF1656-E817-4D65-A01E-5818230EF714}" sibTransId="{14577D9D-47E3-4434-8AA9-89AC297EE889}"/>
    <dgm:cxn modelId="{EE6B10D7-B0EA-4ED8-9B00-9F98D669435F}" type="presOf" srcId="{5280DE13-413A-4F0E-8BC0-CFD68D6A7A26}" destId="{77C94631-E9C9-45E3-9346-EE1884CB7CF0}" srcOrd="0" destOrd="0" presId="urn:microsoft.com/office/officeart/2005/8/layout/chevron1"/>
    <dgm:cxn modelId="{7D7E4BD7-80A1-469A-B211-3049AF9667DD}" type="presOf" srcId="{5A9573FB-E50C-4419-A7B0-EF853D9183AF}" destId="{6188517D-1F35-4B24-AD30-07BE1684E5D5}" srcOrd="0" destOrd="0" presId="urn:microsoft.com/office/officeart/2005/8/layout/chevron1"/>
    <dgm:cxn modelId="{E1B0601E-E623-4D72-99C3-6067C1D3259A}" srcId="{1A51DBC1-570F-4707-9F6C-0E3AA6993526}" destId="{5280DE13-413A-4F0E-8BC0-CFD68D6A7A26}" srcOrd="1" destOrd="0" parTransId="{36EC93D1-266B-4080-9DA3-5D9757238EA2}" sibTransId="{8AF34DEB-51DB-4004-8282-F0D91D2676B5}"/>
    <dgm:cxn modelId="{8B47718E-D74F-4915-9BE8-807525E4AA1D}" type="presOf" srcId="{72B4E4CB-C421-4A15-952F-46026E6A58C2}" destId="{93ED09F9-6A93-414C-9A83-F888CCDC3E99}" srcOrd="0" destOrd="0" presId="urn:microsoft.com/office/officeart/2005/8/layout/chevron1"/>
    <dgm:cxn modelId="{D11CD0B3-346E-4EB8-9DB6-75C80B9C38B5}" type="presOf" srcId="{1A51DBC1-570F-4707-9F6C-0E3AA6993526}" destId="{0B6DB6ED-4D0C-4981-8788-CAAB0F466E19}" srcOrd="0" destOrd="0" presId="urn:microsoft.com/office/officeart/2005/8/layout/chevron1"/>
    <dgm:cxn modelId="{B77D584A-32E2-4ED0-B02B-301D88CE9920}" type="presParOf" srcId="{0B6DB6ED-4D0C-4981-8788-CAAB0F466E19}" destId="{6188517D-1F35-4B24-AD30-07BE1684E5D5}" srcOrd="0" destOrd="0" presId="urn:microsoft.com/office/officeart/2005/8/layout/chevron1"/>
    <dgm:cxn modelId="{39E0DB5B-70C1-4C5A-98BD-A793DA83B7D8}" type="presParOf" srcId="{0B6DB6ED-4D0C-4981-8788-CAAB0F466E19}" destId="{39CB0E6A-CD9E-4C24-B775-58F7701615B3}" srcOrd="1" destOrd="0" presId="urn:microsoft.com/office/officeart/2005/8/layout/chevron1"/>
    <dgm:cxn modelId="{DD0FC640-C07D-4365-83FE-6081CB6CACC1}" type="presParOf" srcId="{0B6DB6ED-4D0C-4981-8788-CAAB0F466E19}" destId="{77C94631-E9C9-45E3-9346-EE1884CB7CF0}" srcOrd="2" destOrd="0" presId="urn:microsoft.com/office/officeart/2005/8/layout/chevron1"/>
    <dgm:cxn modelId="{BEDC6ABE-49F5-42E7-9805-530BEDD8811D}" type="presParOf" srcId="{0B6DB6ED-4D0C-4981-8788-CAAB0F466E19}" destId="{2DFE6160-E30E-4826-B142-0EA3898C42C8}" srcOrd="3" destOrd="0" presId="urn:microsoft.com/office/officeart/2005/8/layout/chevron1"/>
    <dgm:cxn modelId="{AB73C37C-F93E-4D61-AEDA-E8FE80FD3610}" type="presParOf" srcId="{0B6DB6ED-4D0C-4981-8788-CAAB0F466E19}" destId="{93ED09F9-6A93-414C-9A83-F888CCDC3E9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BD72D-0098-4560-BC72-F849C480A57D}">
      <dsp:nvSpPr>
        <dsp:cNvPr id="0" name=""/>
        <dsp:cNvSpPr/>
      </dsp:nvSpPr>
      <dsp:spPr>
        <a:xfrm rot="10800000">
          <a:off x="1346034" y="406"/>
          <a:ext cx="4657201" cy="691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17" tIns="60960" rIns="113792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Terminology</a:t>
          </a:r>
          <a:endParaRPr lang="en-US" sz="3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10800000">
        <a:off x="1519013" y="406"/>
        <a:ext cx="4484222" cy="691918"/>
      </dsp:txXfrm>
    </dsp:sp>
    <dsp:sp modelId="{B364D795-2462-4FD4-8984-3709C768D6B1}">
      <dsp:nvSpPr>
        <dsp:cNvPr id="0" name=""/>
        <dsp:cNvSpPr/>
      </dsp:nvSpPr>
      <dsp:spPr>
        <a:xfrm>
          <a:off x="1000074" y="406"/>
          <a:ext cx="691918" cy="6919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42EF0-5A29-496B-BC2A-CC8238E00D3A}">
      <dsp:nvSpPr>
        <dsp:cNvPr id="0" name=""/>
        <dsp:cNvSpPr/>
      </dsp:nvSpPr>
      <dsp:spPr>
        <a:xfrm rot="10800000">
          <a:off x="1346034" y="898868"/>
          <a:ext cx="4657201" cy="691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17" tIns="60960" rIns="113792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Digestion Overview</a:t>
          </a:r>
          <a:endParaRPr lang="en-US" sz="3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Opportunities in Wastewater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Markets for VFAs</a:t>
          </a:r>
          <a:endParaRPr lang="en-US" sz="1600" kern="1200" dirty="0"/>
        </a:p>
      </dsp:txBody>
      <dsp:txXfrm rot="10800000">
        <a:off x="1519013" y="898868"/>
        <a:ext cx="4484222" cy="691918"/>
      </dsp:txXfrm>
    </dsp:sp>
    <dsp:sp modelId="{9FF4C4DC-CB08-4C6E-959D-2607491ADABB}">
      <dsp:nvSpPr>
        <dsp:cNvPr id="0" name=""/>
        <dsp:cNvSpPr/>
      </dsp:nvSpPr>
      <dsp:spPr>
        <a:xfrm>
          <a:off x="1000074" y="898868"/>
          <a:ext cx="691918" cy="6919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9C7A7-6EBD-4CF5-950E-6CB8B4162856}">
      <dsp:nvSpPr>
        <dsp:cNvPr id="0" name=""/>
        <dsp:cNvSpPr/>
      </dsp:nvSpPr>
      <dsp:spPr>
        <a:xfrm rot="10800000">
          <a:off x="1346034" y="1797330"/>
          <a:ext cx="4657201" cy="691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17" tIns="60960" rIns="113792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Loading Rate</a:t>
          </a:r>
          <a:endParaRPr lang="en-US" sz="3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VFAs in Anaerobic Digestion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to Increase the Concentration of VFAs</a:t>
          </a:r>
          <a:endParaRPr lang="en-US" sz="1600" kern="1200" dirty="0"/>
        </a:p>
      </dsp:txBody>
      <dsp:txXfrm rot="10800000">
        <a:off x="1519013" y="1797330"/>
        <a:ext cx="4484222" cy="691918"/>
      </dsp:txXfrm>
    </dsp:sp>
    <dsp:sp modelId="{3D0C5AD4-DBBA-4D3C-9E87-F44930D1A037}">
      <dsp:nvSpPr>
        <dsp:cNvPr id="0" name=""/>
        <dsp:cNvSpPr/>
      </dsp:nvSpPr>
      <dsp:spPr>
        <a:xfrm>
          <a:off x="1000074" y="1797330"/>
          <a:ext cx="691918" cy="6919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ADF63-CA43-4033-937E-28962A04B4EB}">
      <dsp:nvSpPr>
        <dsp:cNvPr id="0" name=""/>
        <dsp:cNvSpPr/>
      </dsp:nvSpPr>
      <dsp:spPr>
        <a:xfrm rot="10800000">
          <a:off x="1346034" y="2695792"/>
          <a:ext cx="4657201" cy="691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17" tIns="60960" rIns="113792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Temperature</a:t>
          </a:r>
          <a:endParaRPr lang="en-US" sz="3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Operational Advantages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Operational Challenges</a:t>
          </a:r>
          <a:endParaRPr lang="en-US" sz="1600" kern="1200" dirty="0"/>
        </a:p>
      </dsp:txBody>
      <dsp:txXfrm rot="10800000">
        <a:off x="1519013" y="2695792"/>
        <a:ext cx="4484222" cy="691918"/>
      </dsp:txXfrm>
    </dsp:sp>
    <dsp:sp modelId="{9CB18FB7-EFF8-4F8C-8E8B-25D9E6E3ED4A}">
      <dsp:nvSpPr>
        <dsp:cNvPr id="0" name=""/>
        <dsp:cNvSpPr/>
      </dsp:nvSpPr>
      <dsp:spPr>
        <a:xfrm>
          <a:off x="1000074" y="2695792"/>
          <a:ext cx="691918" cy="6919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F57A8-A3B3-4667-B749-A106BCF5993F}">
      <dsp:nvSpPr>
        <dsp:cNvPr id="0" name=""/>
        <dsp:cNvSpPr/>
      </dsp:nvSpPr>
      <dsp:spPr>
        <a:xfrm rot="10800000">
          <a:off x="1346034" y="3594254"/>
          <a:ext cx="4657201" cy="691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117" tIns="60960" rIns="113792" bIns="609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Biogas </a:t>
          </a:r>
          <a:endParaRPr lang="en-US" sz="3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Objectives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Layout and Analysis</a:t>
          </a:r>
          <a:endParaRPr lang="en-US" sz="1600" kern="1200" dirty="0"/>
        </a:p>
      </dsp:txBody>
      <dsp:txXfrm rot="10800000">
        <a:off x="1519013" y="3594254"/>
        <a:ext cx="4484222" cy="691918"/>
      </dsp:txXfrm>
    </dsp:sp>
    <dsp:sp modelId="{3861DA71-B1F2-4BF7-8FC3-379783EE16A8}">
      <dsp:nvSpPr>
        <dsp:cNvPr id="0" name=""/>
        <dsp:cNvSpPr/>
      </dsp:nvSpPr>
      <dsp:spPr>
        <a:xfrm>
          <a:off x="1000074" y="3594254"/>
          <a:ext cx="691918" cy="69191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B828-F4B9-4550-BBD8-F27B006DEDAE}">
      <dsp:nvSpPr>
        <dsp:cNvPr id="0" name=""/>
        <dsp:cNvSpPr/>
      </dsp:nvSpPr>
      <dsp:spPr>
        <a:xfrm>
          <a:off x="3048000" y="1415211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AAF13-061A-4734-9616-1B01FBE4CBE0}">
      <dsp:nvSpPr>
        <dsp:cNvPr id="0" name=""/>
        <dsp:cNvSpPr/>
      </dsp:nvSpPr>
      <dsp:spPr>
        <a:xfrm>
          <a:off x="3002280" y="1415211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CC5F5-5DA1-4D08-9FB6-CA2C23BCDB54}">
      <dsp:nvSpPr>
        <dsp:cNvPr id="0" name=""/>
        <dsp:cNvSpPr/>
      </dsp:nvSpPr>
      <dsp:spPr>
        <a:xfrm>
          <a:off x="891517" y="1415211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CDCAA-D1AB-4B43-8DDA-4B1EDCCA7C6D}">
      <dsp:nvSpPr>
        <dsp:cNvPr id="0" name=""/>
        <dsp:cNvSpPr/>
      </dsp:nvSpPr>
      <dsp:spPr>
        <a:xfrm>
          <a:off x="2156891" y="52410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Organic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(Volatile Solid)</a:t>
          </a:r>
          <a:endParaRPr lang="en-US" sz="2300" kern="1200" dirty="0"/>
        </a:p>
      </dsp:txBody>
      <dsp:txXfrm>
        <a:off x="2156891" y="524102"/>
        <a:ext cx="1782216" cy="891108"/>
      </dsp:txXfrm>
    </dsp:sp>
    <dsp:sp modelId="{BE58140F-A2FE-4A49-8CE7-D7F03388846E}">
      <dsp:nvSpPr>
        <dsp:cNvPr id="0" name=""/>
        <dsp:cNvSpPr/>
      </dsp:nvSpPr>
      <dsp:spPr>
        <a:xfrm>
          <a:off x="409" y="1789476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Carbohydrate</a:t>
          </a:r>
          <a:endParaRPr lang="en-US" sz="2300" kern="1200" dirty="0"/>
        </a:p>
      </dsp:txBody>
      <dsp:txXfrm>
        <a:off x="409" y="1789476"/>
        <a:ext cx="1782216" cy="891108"/>
      </dsp:txXfrm>
    </dsp:sp>
    <dsp:sp modelId="{8FD0421C-FF64-4DD2-93B7-51F58A7E3980}">
      <dsp:nvSpPr>
        <dsp:cNvPr id="0" name=""/>
        <dsp:cNvSpPr/>
      </dsp:nvSpPr>
      <dsp:spPr>
        <a:xfrm>
          <a:off x="2156891" y="1789476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Protein</a:t>
          </a:r>
          <a:endParaRPr lang="en-US" sz="2300" kern="1200" dirty="0"/>
        </a:p>
      </dsp:txBody>
      <dsp:txXfrm>
        <a:off x="2156891" y="1789476"/>
        <a:ext cx="1782216" cy="891108"/>
      </dsp:txXfrm>
    </dsp:sp>
    <dsp:sp modelId="{D5415A27-5A69-46EF-8407-EC592B27EC3D}">
      <dsp:nvSpPr>
        <dsp:cNvPr id="0" name=""/>
        <dsp:cNvSpPr/>
      </dsp:nvSpPr>
      <dsp:spPr>
        <a:xfrm>
          <a:off x="4313373" y="1789476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Lipid</a:t>
          </a:r>
          <a:endParaRPr lang="en-US" sz="2300" kern="1200" dirty="0"/>
        </a:p>
      </dsp:txBody>
      <dsp:txXfrm>
        <a:off x="4313373" y="1789476"/>
        <a:ext cx="1782216" cy="891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8517D-1F35-4B24-AD30-07BE1684E5D5}">
      <dsp:nvSpPr>
        <dsp:cNvPr id="0" name=""/>
        <dsp:cNvSpPr/>
      </dsp:nvSpPr>
      <dsp:spPr>
        <a:xfrm>
          <a:off x="2477" y="714343"/>
          <a:ext cx="2272051" cy="655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Carbohydrates</a:t>
          </a:r>
          <a:endParaRPr lang="en-US" sz="2000" kern="1200" dirty="0"/>
        </a:p>
      </dsp:txBody>
      <dsp:txXfrm>
        <a:off x="330193" y="714343"/>
        <a:ext cx="1616620" cy="655431"/>
      </dsp:txXfrm>
    </dsp:sp>
    <dsp:sp modelId="{77C94631-E9C9-45E3-9346-EE1884CB7CF0}">
      <dsp:nvSpPr>
        <dsp:cNvPr id="0" name=""/>
        <dsp:cNvSpPr/>
      </dsp:nvSpPr>
      <dsp:spPr>
        <a:xfrm>
          <a:off x="2155932" y="714343"/>
          <a:ext cx="2096362" cy="655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Proteins</a:t>
          </a:r>
          <a:endParaRPr lang="en-US" sz="2000" kern="1200" dirty="0"/>
        </a:p>
      </dsp:txBody>
      <dsp:txXfrm>
        <a:off x="2483648" y="714343"/>
        <a:ext cx="1440931" cy="655431"/>
      </dsp:txXfrm>
    </dsp:sp>
    <dsp:sp modelId="{93ED09F9-6A93-414C-9A83-F888CCDC3E99}">
      <dsp:nvSpPr>
        <dsp:cNvPr id="0" name=""/>
        <dsp:cNvSpPr/>
      </dsp:nvSpPr>
      <dsp:spPr>
        <a:xfrm>
          <a:off x="4133697" y="714343"/>
          <a:ext cx="4461559" cy="6554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Lipids</a:t>
          </a:r>
          <a:endParaRPr lang="en-US" sz="2000" kern="1200" dirty="0"/>
        </a:p>
      </dsp:txBody>
      <dsp:txXfrm>
        <a:off x="4461413" y="714343"/>
        <a:ext cx="3806128" cy="655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8517D-1F35-4B24-AD30-07BE1684E5D5}">
      <dsp:nvSpPr>
        <dsp:cNvPr id="0" name=""/>
        <dsp:cNvSpPr/>
      </dsp:nvSpPr>
      <dsp:spPr>
        <a:xfrm>
          <a:off x="2705" y="707498"/>
          <a:ext cx="1738620" cy="669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Simple Sugars</a:t>
          </a:r>
          <a:endParaRPr lang="en-US" sz="2100" kern="1200" dirty="0"/>
        </a:p>
      </dsp:txBody>
      <dsp:txXfrm>
        <a:off x="337265" y="707498"/>
        <a:ext cx="1069500" cy="669120"/>
      </dsp:txXfrm>
    </dsp:sp>
    <dsp:sp modelId="{77C94631-E9C9-45E3-9346-EE1884CB7CF0}">
      <dsp:nvSpPr>
        <dsp:cNvPr id="0" name=""/>
        <dsp:cNvSpPr/>
      </dsp:nvSpPr>
      <dsp:spPr>
        <a:xfrm>
          <a:off x="1598489" y="707498"/>
          <a:ext cx="1797369" cy="669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Starches</a:t>
          </a:r>
          <a:endParaRPr lang="en-US" sz="2100" kern="1200" dirty="0"/>
        </a:p>
      </dsp:txBody>
      <dsp:txXfrm>
        <a:off x="1933049" y="707498"/>
        <a:ext cx="1128249" cy="669120"/>
      </dsp:txXfrm>
    </dsp:sp>
    <dsp:sp modelId="{93ED09F9-6A93-414C-9A83-F888CCDC3E99}">
      <dsp:nvSpPr>
        <dsp:cNvPr id="0" name=""/>
        <dsp:cNvSpPr/>
      </dsp:nvSpPr>
      <dsp:spPr>
        <a:xfrm>
          <a:off x="3253022" y="707498"/>
          <a:ext cx="5373454" cy="669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Cellulose/Fiber</a:t>
          </a:r>
          <a:endParaRPr lang="en-US" sz="2100" kern="1200" dirty="0"/>
        </a:p>
      </dsp:txBody>
      <dsp:txXfrm>
        <a:off x="3587582" y="707498"/>
        <a:ext cx="4704334" cy="66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0.42361</cdr:x>
      <cdr:y>0.66214</cdr:y>
    </cdr:from>
    <cdr:to>
      <cdr:x>0.42361</cdr:x>
      <cdr:y>0.79958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3679279" y="2863200"/>
          <a:ext cx="0" cy="5943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  <a:alpha val="5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0.46574</cdr:x>
      <cdr:y>0.40762</cdr:y>
    </cdr:from>
    <cdr:to>
      <cdr:x>0.64301</cdr:x>
      <cdr:y>0.48067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5213" y="1762639"/>
          <a:ext cx="1539693" cy="31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VFAs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0.60854</cdr:x>
      <cdr:y>0.5224</cdr:y>
    </cdr:from>
    <cdr:to>
      <cdr:x>0.82228</cdr:x>
      <cdr:y>0.59545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85562" y="2258949"/>
          <a:ext cx="1856456" cy="31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Ammonia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0.22336</cdr:x>
      <cdr:y>0.6625</cdr:y>
    </cdr:from>
    <cdr:to>
      <cdr:x>0.42477</cdr:x>
      <cdr:y>0.6625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1939974" y="2864757"/>
          <a:ext cx="174938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  <a:alpha val="5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0.28161</cdr:x>
      <cdr:y>0.74906</cdr:y>
    </cdr:from>
    <cdr:to>
      <cdr:x>0.28161</cdr:x>
      <cdr:y>0.81433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2445978" y="3239072"/>
          <a:ext cx="0" cy="2822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  <a:alpha val="5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0.38758</cdr:x>
      <cdr:y>0.81834</cdr:y>
    </cdr:from>
    <cdr:to>
      <cdr:x>0.49667</cdr:x>
      <cdr:y>0.88745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366340" y="3538660"/>
          <a:ext cx="947510" cy="29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+mj-lt"/>
            </a:rPr>
            <a:t> </a:t>
          </a:r>
          <a:r>
            <a:rPr lang="en-US" sz="1800" dirty="0" smtClean="0">
              <a:latin typeface="+mj-lt"/>
            </a:rPr>
            <a:t> 12</a:t>
          </a:r>
          <a:endParaRPr lang="en-US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0.26582</cdr:x>
      <cdr:y>0.81834</cdr:y>
    </cdr:from>
    <cdr:to>
      <cdr:x>0.37491</cdr:x>
      <cdr:y>0.88745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308783" y="3538660"/>
          <a:ext cx="947510" cy="29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+mj-lt"/>
            </a:rPr>
            <a:t>3</a:t>
          </a:r>
          <a:endParaRPr lang="en-US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0.18655</cdr:x>
      <cdr:y>0.69183</cdr:y>
    </cdr:from>
    <cdr:to>
      <cdr:x>0.29564</cdr:x>
      <cdr:y>0.76094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620307" y="2991593"/>
          <a:ext cx="947510" cy="298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latin typeface="+mj-lt"/>
            </a:rPr>
            <a:t>1</a:t>
          </a:r>
          <a:endParaRPr lang="en-US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0.18655</cdr:x>
      <cdr:y>0.62392</cdr:y>
    </cdr:from>
    <cdr:to>
      <cdr:x>0.29565</cdr:x>
      <cdr:y>0.69303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620307" y="2697937"/>
          <a:ext cx="947597" cy="29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latin typeface="+mj-lt"/>
            </a:rPr>
            <a:t>4</a:t>
          </a:r>
        </a:p>
      </cdr:txBody>
    </cdr:sp>
  </cdr:relSizeAnchor>
  <cdr:relSizeAnchor xmlns:cdr="http://schemas.openxmlformats.org/drawingml/2006/chartDrawing">
    <cdr:from>
      <cdr:x>0.22336</cdr:x>
      <cdr:y>0.74752</cdr:y>
    </cdr:from>
    <cdr:to>
      <cdr:x>0.27912</cdr:x>
      <cdr:y>0.74939</cdr:y>
    </cdr:to>
    <cdr:cxnSp macro="">
      <cdr:nvCxnSpPr>
        <cdr:cNvPr id="28" name="Straight Connector 27"/>
        <cdr:cNvCxnSpPr/>
      </cdr:nvCxnSpPr>
      <cdr:spPr>
        <a:xfrm xmlns:a="http://schemas.openxmlformats.org/drawingml/2006/main" flipH="1" flipV="1">
          <a:off x="1939974" y="3232415"/>
          <a:ext cx="484378" cy="80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  <a:alpha val="5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0.0351</cdr:x>
      <cdr:y>0.64868</cdr:y>
    </cdr:from>
    <cdr:to>
      <cdr:x>0.25361</cdr:x>
      <cdr:y>0.75221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4848" y="2805009"/>
          <a:ext cx="1897912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Levels that inhibits</a:t>
          </a:r>
        </a:p>
        <a:p xmlns:a="http://schemas.openxmlformats.org/drawingml/2006/main">
          <a:r>
            <a:rPr lang="en-US" dirty="0" smtClean="0"/>
            <a:t>Methane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3677" y="1577411"/>
            <a:ext cx="8270323" cy="1965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Lines_7404.pdf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0" y="1582260"/>
            <a:ext cx="774095" cy="19603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362779" y="1456505"/>
            <a:ext cx="7515071" cy="74878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2777" y="2185223"/>
            <a:ext cx="7515073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all" baseline="0">
                <a:solidFill>
                  <a:schemeClr val="accent3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362225" y="4834623"/>
            <a:ext cx="7505700" cy="954143"/>
          </a:xfrm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Location of presentation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62225" y="3947873"/>
            <a:ext cx="7514523" cy="31174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362225" y="4256412"/>
            <a:ext cx="7514524" cy="501116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1" name="Picture 10" descr="Lines_7404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0" y="1582260"/>
            <a:ext cx="774095" cy="19603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21178" y="1923142"/>
            <a:ext cx="7931727" cy="2295144"/>
          </a:xfrm>
          <a:prstGeom prst="rect">
            <a:avLst/>
          </a:prstGeom>
          <a:solidFill>
            <a:srgbClr val="756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8" name="Picture 7" descr="Lines_blk.70.pdf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87164" b="-1"/>
          <a:stretch/>
        </p:blipFill>
        <p:spPr>
          <a:xfrm>
            <a:off x="0" y="1905000"/>
            <a:ext cx="1119909" cy="229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3413" y="1923143"/>
            <a:ext cx="7772400" cy="744258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cap="all">
                <a:solidFill>
                  <a:schemeClr val="accent5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800" dirty="0" smtClean="0">
                <a:solidFill>
                  <a:srgbClr val="D19B23"/>
                </a:solidFill>
                <a:latin typeface="Impact"/>
                <a:cs typeface="Impact"/>
              </a:rPr>
              <a:t>SECTION TITLE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718002"/>
            <a:ext cx="7772400" cy="1482142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5800" b="0" i="0" cap="all">
                <a:solidFill>
                  <a:schemeClr val="bg1">
                    <a:lumMod val="95000"/>
                  </a:schemeClr>
                </a:solidFill>
                <a:latin typeface="Impact"/>
                <a:cs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SECOND LINE</a:t>
            </a:r>
            <a:b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</a:b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THIRD LINE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466850" y="4365879"/>
            <a:ext cx="7506250" cy="13612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368562"/>
            <a:ext cx="8326019" cy="4903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698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AF6914-316F-475E-B506-DAD118BF2CB0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684E-DE00-427F-AAD0-CAF8AB5D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6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368562"/>
            <a:ext cx="8326019" cy="4903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698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ines_7404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06" b="61897"/>
          <a:stretch/>
        </p:blipFill>
        <p:spPr>
          <a:xfrm>
            <a:off x="0" y="1582260"/>
            <a:ext cx="774095" cy="1960372"/>
          </a:xfrm>
          <a:prstGeom prst="rect">
            <a:avLst/>
          </a:prstGeom>
        </p:spPr>
      </p:pic>
      <p:pic>
        <p:nvPicPr>
          <p:cNvPr id="8" name="Picture 7" descr="Lines_blk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6478" b="22982"/>
          <a:stretch/>
        </p:blipFill>
        <p:spPr>
          <a:xfrm>
            <a:off x="873677" y="1582260"/>
            <a:ext cx="8270323" cy="196037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362779" y="1474647"/>
            <a:ext cx="7515071" cy="74878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2777" y="2182940"/>
            <a:ext cx="7515073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all" baseline="0">
                <a:solidFill>
                  <a:schemeClr val="accent3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876545"/>
            <a:ext cx="7505700" cy="954143"/>
          </a:xfrm>
        </p:spPr>
        <p:txBody>
          <a:bodyPr>
            <a:noAutofit/>
          </a:bodyPr>
          <a:lstStyle>
            <a:lvl1pPr>
              <a:defRPr sz="2400" cap="all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en-US" dirty="0" smtClean="0"/>
              <a:t>Single-line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62776" y="5008928"/>
            <a:ext cx="7514523" cy="31174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362776" y="5287650"/>
            <a:ext cx="7514524" cy="50111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445668"/>
            <a:ext cx="4038600" cy="48359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445846"/>
            <a:ext cx="4015195" cy="483576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1178" y="1923142"/>
            <a:ext cx="7931727" cy="2295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8" name="Picture 7" descr="Lines_blk.70.pd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87164" b="-1"/>
          <a:stretch/>
        </p:blipFill>
        <p:spPr>
          <a:xfrm>
            <a:off x="2949" y="1924664"/>
            <a:ext cx="1119909" cy="22951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718002"/>
            <a:ext cx="7772400" cy="1482142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4800" b="0" i="0" cap="all">
                <a:solidFill>
                  <a:schemeClr val="bg1">
                    <a:lumMod val="95000"/>
                  </a:schemeClr>
                </a:solidFill>
                <a:latin typeface="Impact"/>
                <a:cs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SECOND LINE</a:t>
            </a:r>
            <a:b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</a:b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THIRD LINE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466850" y="4365879"/>
            <a:ext cx="7506250" cy="136122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 marL="1657350" indent="-285750">
              <a:buFont typeface="Arial"/>
              <a:buChar char="•"/>
              <a:defRPr sz="1600"/>
            </a:lvl4pPr>
            <a:lvl5pPr marL="2114550" indent="-285750">
              <a:buFont typeface="Arial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1723683"/>
            <a:ext cx="7772400" cy="795337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5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1" y="273200"/>
            <a:ext cx="8326020" cy="748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100667"/>
            <a:ext cx="8326019" cy="49590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1" y="273200"/>
            <a:ext cx="8326020" cy="748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445668"/>
            <a:ext cx="4038600" cy="46261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7130" y="915818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445847"/>
            <a:ext cx="4015195" cy="46259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46254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0230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254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230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67130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3139" y="925650"/>
            <a:ext cx="831967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047620"/>
            <a:ext cx="9144000" cy="814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350"/>
            <a:ext cx="9144000" cy="613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21178" y="1923142"/>
            <a:ext cx="7931727" cy="2295144"/>
          </a:xfrm>
          <a:prstGeom prst="rect">
            <a:avLst/>
          </a:prstGeom>
          <a:solidFill>
            <a:srgbClr val="756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8" name="Picture 7" descr="Lines_blk.70.pdf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87164" b="-1"/>
          <a:stretch/>
        </p:blipFill>
        <p:spPr>
          <a:xfrm>
            <a:off x="0" y="1905000"/>
            <a:ext cx="1119909" cy="229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3413" y="1897219"/>
            <a:ext cx="7772400" cy="818684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0" i="0" cap="all">
                <a:solidFill>
                  <a:schemeClr val="accent5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800" dirty="0" smtClean="0">
                <a:solidFill>
                  <a:srgbClr val="D19B23"/>
                </a:solidFill>
                <a:latin typeface="Impact"/>
                <a:cs typeface="Impact"/>
              </a:rPr>
              <a:t>SECTION TITLE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909915"/>
            <a:ext cx="7772400" cy="1482142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5800" b="0" i="0" cap="all">
                <a:solidFill>
                  <a:schemeClr val="bg1">
                    <a:lumMod val="95000"/>
                  </a:schemeClr>
                </a:solidFill>
                <a:latin typeface="Impact"/>
                <a:cs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SECOND LINE</a:t>
            </a:r>
            <a:b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</a:br>
            <a:r>
              <a:rPr lang="en-US" sz="5800" dirty="0" smtClean="0">
                <a:solidFill>
                  <a:srgbClr val="FFFFFF"/>
                </a:solidFill>
                <a:latin typeface="Impact"/>
                <a:cs typeface="Impact"/>
              </a:rPr>
              <a:t>THIRD LINE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3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466850" y="4365879"/>
            <a:ext cx="7506250" cy="13612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61" y="262607"/>
            <a:ext cx="832602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30" y="1003906"/>
            <a:ext cx="8326020" cy="50334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22495" y="585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EC315518-2C33-2149-A133-0018D0A61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3649" r:id="rId14"/>
    <p:sldLayoutId id="2147483657" r:id="rId15"/>
    <p:sldLayoutId id="2147483652" r:id="rId16"/>
    <p:sldLayoutId id="2147483654" r:id="rId1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SzPct val="124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79" y="1513655"/>
            <a:ext cx="7515071" cy="748782"/>
          </a:xfrm>
        </p:spPr>
        <p:txBody>
          <a:bodyPr/>
          <a:lstStyle/>
          <a:p>
            <a:r>
              <a:rPr lang="en-US" dirty="0" smtClean="0"/>
              <a:t>Anaerobic Digestion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777" y="2242373"/>
            <a:ext cx="7515073" cy="1460826"/>
          </a:xfrm>
        </p:spPr>
        <p:txBody>
          <a:bodyPr/>
          <a:lstStyle/>
          <a:p>
            <a:r>
              <a:rPr lang="en-US" dirty="0" smtClean="0"/>
              <a:t>A primer </a:t>
            </a:r>
          </a:p>
          <a:p>
            <a:r>
              <a:rPr lang="en-US" dirty="0" smtClean="0"/>
              <a:t>focused on failure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EWB-Purdue Design Team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Raymond Red Corn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Masters Student in Agricultural and Biological Engineering</a:t>
            </a:r>
            <a:endParaRPr lang="en-US" dirty="0"/>
          </a:p>
        </p:txBody>
      </p:sp>
      <p:pic>
        <p:nvPicPr>
          <p:cNvPr id="9" name="Picture 8" descr="PU_sig13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98" y="6045183"/>
            <a:ext cx="1710227" cy="6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1" y="272132"/>
            <a:ext cx="8326020" cy="748782"/>
          </a:xfrm>
        </p:spPr>
        <p:txBody>
          <a:bodyPr/>
          <a:lstStyle/>
          <a:p>
            <a:r>
              <a:rPr lang="en-US" dirty="0" smtClean="0"/>
              <a:t>can it be digested?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Good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Human excretion</a:t>
            </a:r>
          </a:p>
          <a:p>
            <a:pPr lvl="1"/>
            <a:r>
              <a:rPr lang="en-US" dirty="0"/>
              <a:t>Separate urine if possible</a:t>
            </a:r>
          </a:p>
          <a:p>
            <a:pPr lvl="1"/>
            <a:r>
              <a:rPr lang="en-US" dirty="0"/>
              <a:t>Toilet </a:t>
            </a:r>
            <a:r>
              <a:rPr lang="en-US" dirty="0" smtClean="0"/>
              <a:t>paper OK</a:t>
            </a:r>
            <a:endParaRPr lang="en-US" dirty="0"/>
          </a:p>
          <a:p>
            <a:r>
              <a:rPr lang="en-US" dirty="0"/>
              <a:t>Animal excretion</a:t>
            </a:r>
          </a:p>
          <a:p>
            <a:r>
              <a:rPr lang="en-US" dirty="0"/>
              <a:t>Cooking grease</a:t>
            </a:r>
          </a:p>
          <a:p>
            <a:r>
              <a:rPr lang="en-US" dirty="0"/>
              <a:t>Food waste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Not Good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Woody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3766629"/>
              </p:ext>
            </p:extLst>
          </p:nvPr>
        </p:nvGraphicFramePr>
        <p:xfrm>
          <a:off x="1417122" y="2590471"/>
          <a:ext cx="6096000" cy="32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1" y="272132"/>
            <a:ext cx="8326020" cy="748782"/>
          </a:xfrm>
        </p:spPr>
        <p:txBody>
          <a:bodyPr/>
          <a:lstStyle/>
          <a:p>
            <a:r>
              <a:rPr lang="en-US" dirty="0" smtClean="0"/>
              <a:t>It is complicated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Overall digestion Model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4" y="1273762"/>
            <a:ext cx="6766836" cy="49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3571" y="5844041"/>
            <a:ext cx="281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(Chen et. al., 2008, </a:t>
            </a:r>
            <a:r>
              <a:rPr lang="en-US" sz="800" dirty="0" err="1" smtClean="0"/>
              <a:t>Batstone</a:t>
            </a:r>
            <a:r>
              <a:rPr lang="en-US" sz="800" dirty="0" smtClean="0"/>
              <a:t> et al, 2002 and </a:t>
            </a:r>
            <a:r>
              <a:rPr lang="en-US" sz="800" dirty="0" err="1" smtClean="0"/>
              <a:t>Tugtas</a:t>
            </a:r>
            <a:r>
              <a:rPr lang="en-US" sz="800" dirty="0" smtClean="0"/>
              <a:t>, 2011)</a:t>
            </a:r>
            <a:endParaRPr lang="en-US" sz="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84748" y="3714004"/>
            <a:ext cx="3822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99764" y="3714004"/>
            <a:ext cx="0" cy="627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53063" y="4348714"/>
            <a:ext cx="10337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65" y="1840089"/>
            <a:ext cx="1452910" cy="3838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1" y="272132"/>
            <a:ext cx="8326020" cy="748782"/>
          </a:xfrm>
        </p:spPr>
        <p:txBody>
          <a:bodyPr/>
          <a:lstStyle/>
          <a:p>
            <a:r>
              <a:rPr lang="en-US" dirty="0" smtClean="0"/>
              <a:t>Digestion Rates vary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Different molecules; different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9692198"/>
              </p:ext>
            </p:extLst>
          </p:nvPr>
        </p:nvGraphicFramePr>
        <p:xfrm>
          <a:off x="190004" y="1392313"/>
          <a:ext cx="8597735" cy="208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36362467"/>
              </p:ext>
            </p:extLst>
          </p:nvPr>
        </p:nvGraphicFramePr>
        <p:xfrm>
          <a:off x="194182" y="3266634"/>
          <a:ext cx="8629182" cy="208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Left Brace 8"/>
          <p:cNvSpPr/>
          <p:nvPr/>
        </p:nvSpPr>
        <p:spPr>
          <a:xfrm rot="5400000">
            <a:off x="3885068" y="-892485"/>
            <a:ext cx="1105450" cy="8495576"/>
          </a:xfrm>
          <a:prstGeom prst="leftBrace">
            <a:avLst>
              <a:gd name="adj1" fmla="val 27231"/>
              <a:gd name="adj2" fmla="val 8927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182" y="1603169"/>
            <a:ext cx="162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Quickest</a:t>
            </a:r>
            <a:endParaRPr lang="en-US" i="1" dirty="0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>
            <a:off x="1163782" y="1787835"/>
            <a:ext cx="5858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2495" y="1603169"/>
            <a:ext cx="162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l o  w  e  s   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93572" y="5387759"/>
            <a:ext cx="255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(Eastman and Ferguson, 1981)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28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important factor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LOADING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loading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949020" y="1365662"/>
            <a:ext cx="7149951" cy="2885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1.6 - 4.8 </a:t>
            </a:r>
            <a:r>
              <a:rPr lang="en-US" sz="7200" dirty="0"/>
              <a:t>g </a:t>
            </a:r>
            <a:r>
              <a:rPr lang="en-US" sz="7200" dirty="0" smtClean="0"/>
              <a:t>VS/L/day</a:t>
            </a:r>
          </a:p>
          <a:p>
            <a:pPr marL="0" indent="0" algn="ctr">
              <a:buNone/>
            </a:pPr>
            <a:r>
              <a:rPr lang="en-US" sz="3200" dirty="0"/>
              <a:t>f</a:t>
            </a:r>
            <a:r>
              <a:rPr lang="en-US" sz="3200" dirty="0" smtClean="0"/>
              <a:t>or single stage digestion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530784" y="4808726"/>
            <a:ext cx="3568187" cy="2616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 smtClean="0"/>
              <a:t>(</a:t>
            </a:r>
            <a:r>
              <a:rPr lang="en-US" sz="1100" b="0" dirty="0" err="1" smtClean="0"/>
              <a:t>Tchobanoglous</a:t>
            </a:r>
            <a:r>
              <a:rPr lang="en-US" sz="1100" b="0" dirty="0" smtClean="0"/>
              <a:t> et. al., 2003)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5905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36" y="272132"/>
            <a:ext cx="8326020" cy="748782"/>
          </a:xfrm>
        </p:spPr>
        <p:txBody>
          <a:bodyPr/>
          <a:lstStyle/>
          <a:p>
            <a:r>
              <a:rPr lang="en-US" dirty="0" smtClean="0"/>
              <a:t>Inhibition Happens at low levels</a:t>
            </a:r>
            <a:endParaRPr lang="en-US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half" idx="2"/>
          </p:nvPr>
        </p:nvSpPr>
        <p:spPr>
          <a:xfrm>
            <a:off x="800099" y="5657850"/>
            <a:ext cx="7441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100" dirty="0" smtClean="0"/>
              <a:t>(Eastman and Ferguson, 1981),  Acid inhibition level (Wang et. al, 2009), Ammonia inhibition (Chen et. al. , 2008) 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4074785"/>
              </p:ext>
            </p:extLst>
          </p:nvPr>
        </p:nvGraphicFramePr>
        <p:xfrm>
          <a:off x="159488" y="1185966"/>
          <a:ext cx="8685581" cy="432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1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61" y="272132"/>
            <a:ext cx="8326020" cy="748782"/>
          </a:xfrm>
        </p:spPr>
        <p:txBody>
          <a:bodyPr/>
          <a:lstStyle/>
          <a:p>
            <a:r>
              <a:rPr lang="en-US" dirty="0" smtClean="0"/>
              <a:t>Stuck happens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Acids and ammonia smell bad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4" y="1273762"/>
            <a:ext cx="6766836" cy="49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3572" y="5844041"/>
            <a:ext cx="255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(Chen et. al., 2008, </a:t>
            </a:r>
            <a:r>
              <a:rPr lang="en-US" sz="800" dirty="0" err="1" smtClean="0"/>
              <a:t>Bastone</a:t>
            </a:r>
            <a:r>
              <a:rPr lang="en-US" sz="800" dirty="0" smtClean="0"/>
              <a:t> et al, 2002 and </a:t>
            </a:r>
            <a:r>
              <a:rPr lang="en-US" sz="800" dirty="0" err="1" smtClean="0"/>
              <a:t>Tugtas</a:t>
            </a:r>
            <a:r>
              <a:rPr lang="en-US" sz="800" dirty="0" smtClean="0"/>
              <a:t>, 2011)</a:t>
            </a:r>
            <a:endParaRPr lang="en-US" sz="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84748" y="3714004"/>
            <a:ext cx="3822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99764" y="3714004"/>
            <a:ext cx="0" cy="627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53063" y="4348714"/>
            <a:ext cx="10337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65" y="1840089"/>
            <a:ext cx="1452910" cy="3838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7130" y="5391397"/>
            <a:ext cx="8147478" cy="237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73387" y="4351659"/>
            <a:ext cx="4362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Stuck Digester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8170" y="2291442"/>
            <a:ext cx="74458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Train and equip locals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for pH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Seed with sludge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from a working digester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Have a “stuck digester” plan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0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…IT MATTERS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Temperature; many optimums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r="37478" b="15255"/>
          <a:stretch/>
        </p:blipFill>
        <p:spPr bwMode="auto">
          <a:xfrm>
            <a:off x="2110300" y="1591340"/>
            <a:ext cx="5024146" cy="410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9900" y="578358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http://202.204.115.67/jpkch/jpkch/2008/wswx/chapter%206.htm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6049" y="18634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140˚F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17361" y="186387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</a:t>
            </a:r>
            <a:r>
              <a:rPr lang="en-US" dirty="0"/>
              <a:t>˚F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Failure; even on U.S.A. Farms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sz="4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25758" y="5202774"/>
            <a:ext cx="99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(Lusk, 1998)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94229"/>
              </p:ext>
            </p:extLst>
          </p:nvPr>
        </p:nvGraphicFramePr>
        <p:xfrm>
          <a:off x="938151" y="2274784"/>
          <a:ext cx="7445828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2914"/>
                <a:gridCol w="37229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Digester Type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% Inoperable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Complete Mix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70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Plug</a:t>
                      </a:r>
                      <a:r>
                        <a:rPr lang="en-US" sz="3600" baseline="0" dirty="0" smtClean="0"/>
                        <a:t> Flow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63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Covered Lagoon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22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Composition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BIOGAS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BIOGAS; not just methane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1935274"/>
              </p:ext>
            </p:extLst>
          </p:nvPr>
        </p:nvGraphicFramePr>
        <p:xfrm>
          <a:off x="522514" y="1021982"/>
          <a:ext cx="8163067" cy="497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53" y="5619070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Tchobanglous</a:t>
            </a:r>
            <a:r>
              <a:rPr lang="en-US" dirty="0" smtClean="0"/>
              <a:t> et. al. ,2003)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is not always methane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Especially at startup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2665" y="5516687"/>
            <a:ext cx="21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(Mosey, 1983)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93132" y="1849834"/>
            <a:ext cx="83124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err="1"/>
              <a:t>Acidogenesis</a:t>
            </a:r>
            <a:endParaRPr lang="en-US" altLang="en-US" b="1" dirty="0"/>
          </a:p>
          <a:p>
            <a:r>
              <a:rPr lang="en-US" altLang="en-US" dirty="0"/>
              <a:t>Glucose + 2H</a:t>
            </a:r>
            <a:r>
              <a:rPr lang="en-US" altLang="en-US" baseline="-25000" dirty="0"/>
              <a:t>2</a:t>
            </a:r>
            <a:r>
              <a:rPr lang="en-US" altLang="en-US" dirty="0"/>
              <a:t>O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2 Acetic + 2CO</a:t>
            </a:r>
            <a:r>
              <a:rPr lang="en-US" altLang="en-US" baseline="-25000" dirty="0"/>
              <a:t>2</a:t>
            </a:r>
            <a:r>
              <a:rPr lang="en-US" altLang="en-US" dirty="0"/>
              <a:t> + 4H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Glucose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Butyric + 2CO</a:t>
            </a:r>
            <a:r>
              <a:rPr lang="en-US" altLang="en-US" baseline="-25000" dirty="0"/>
              <a:t>2</a:t>
            </a:r>
            <a:r>
              <a:rPr lang="en-US" altLang="en-US" dirty="0"/>
              <a:t> + 2H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Glucose + 2H</a:t>
            </a:r>
            <a:r>
              <a:rPr lang="en-US" altLang="en-US" baseline="-25000" dirty="0"/>
              <a:t>2 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2 Propionic + 2H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</a:p>
          <a:p>
            <a:endParaRPr lang="en-US" altLang="en-US" b="1" dirty="0"/>
          </a:p>
          <a:p>
            <a:r>
              <a:rPr lang="en-US" altLang="en-US" b="1" dirty="0" err="1"/>
              <a:t>Acetogenesis</a:t>
            </a:r>
            <a:endParaRPr lang="en-US" altLang="en-US" b="1" dirty="0"/>
          </a:p>
          <a:p>
            <a:r>
              <a:rPr lang="en-US" altLang="en-US" dirty="0"/>
              <a:t>Propionic + 2H</a:t>
            </a:r>
            <a:r>
              <a:rPr lang="en-US" altLang="en-US" baseline="-25000" dirty="0"/>
              <a:t>2</a:t>
            </a:r>
            <a:r>
              <a:rPr lang="en-US" altLang="en-US" dirty="0"/>
              <a:t>O </a:t>
            </a:r>
            <a:r>
              <a:rPr lang="en-US" altLang="en-US" dirty="0">
                <a:sym typeface="Wingdings" panose="05000000000000000000" pitchFamily="2" charset="2"/>
              </a:rPr>
              <a:t>Acetic + </a:t>
            </a: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r>
              <a:rPr lang="en-US" altLang="en-US" dirty="0"/>
              <a:t>Butyric + 2H</a:t>
            </a:r>
            <a:r>
              <a:rPr lang="en-US" altLang="en-US" baseline="-25000" dirty="0"/>
              <a:t>2</a:t>
            </a:r>
            <a:r>
              <a:rPr lang="en-US" altLang="en-US" dirty="0"/>
              <a:t>O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2 Acetic </a:t>
            </a:r>
            <a:r>
              <a:rPr lang="en-US" altLang="en-US" dirty="0">
                <a:sym typeface="Wingdings" panose="05000000000000000000" pitchFamily="2" charset="2"/>
              </a:rPr>
              <a:t>+ 2</a:t>
            </a: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b="1" dirty="0" err="1"/>
              <a:t>Methanogenesis</a:t>
            </a:r>
            <a:endParaRPr lang="en-US" altLang="en-US" b="1" dirty="0"/>
          </a:p>
          <a:p>
            <a:r>
              <a:rPr lang="en-US" altLang="en-US" dirty="0"/>
              <a:t>Acetic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CH4 + CO2</a:t>
            </a:r>
          </a:p>
          <a:p>
            <a:r>
              <a:rPr lang="en-US" altLang="en-US" dirty="0"/>
              <a:t>CO2 + H2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CH4 + 2 H2O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90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 can be confusing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62133" y="2181323"/>
            <a:ext cx="8318451" cy="2865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Large amounts of gas will develop quickly. It may or may not be flammable but it is not necessarily methane.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Other Gases; N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H</a:t>
            </a:r>
            <a:r>
              <a:rPr lang="en-US" sz="3600" baseline="-25000" dirty="0" smtClean="0"/>
              <a:t>2</a:t>
            </a:r>
            <a:r>
              <a:rPr lang="en-US" sz="3600" dirty="0"/>
              <a:t>O, H</a:t>
            </a:r>
            <a:r>
              <a:rPr lang="en-US" sz="3600" baseline="-25000" dirty="0"/>
              <a:t>2</a:t>
            </a:r>
            <a:r>
              <a:rPr lang="en-US" sz="3600" dirty="0"/>
              <a:t>S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 </a:t>
            </a:r>
            <a:r>
              <a:rPr lang="en-US" sz="3600" dirty="0"/>
              <a:t>+ 2O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ym typeface="Wingdings" panose="05000000000000000000" pitchFamily="2" charset="2"/>
              </a:rPr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sym typeface="Wingdings" panose="05000000000000000000" pitchFamily="2" charset="2"/>
              </a:rPr>
              <a:t>SO</a:t>
            </a:r>
            <a:r>
              <a:rPr lang="en-US" sz="3600" baseline="-25000" dirty="0" smtClean="0">
                <a:sym typeface="Wingdings" panose="05000000000000000000" pitchFamily="2" charset="2"/>
              </a:rPr>
              <a:t>4</a:t>
            </a:r>
          </a:p>
          <a:p>
            <a:pPr marL="0" indent="0" algn="ctr">
              <a:buNone/>
            </a:pPr>
            <a:endParaRPr lang="en-US" sz="3600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Control where this reaction occurs.</a:t>
            </a:r>
          </a:p>
          <a:p>
            <a:pPr lvl="1"/>
            <a:r>
              <a:rPr lang="en-US" sz="3000" dirty="0" smtClean="0"/>
              <a:t>Plan condensation points in piping</a:t>
            </a:r>
          </a:p>
          <a:p>
            <a:pPr lvl="1"/>
            <a:r>
              <a:rPr lang="en-US" sz="3200" dirty="0" smtClean="0"/>
              <a:t>Minor air </a:t>
            </a:r>
            <a:r>
              <a:rPr lang="en-US" sz="3200" dirty="0" err="1" smtClean="0"/>
              <a:t>sparging</a:t>
            </a:r>
            <a:r>
              <a:rPr lang="en-US" sz="3200" dirty="0" smtClean="0"/>
              <a:t> in digester</a:t>
            </a:r>
          </a:p>
          <a:p>
            <a:pPr marL="457200" lvl="1" indent="0">
              <a:buNone/>
            </a:pPr>
            <a:endParaRPr lang="en-US" sz="4000" baseline="-25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4000" baseline="-25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4200" baseline="-25000" dirty="0" smtClean="0">
              <a:sym typeface="Wingdings" panose="05000000000000000000" pitchFamily="2" charset="2"/>
            </a:endParaRPr>
          </a:p>
          <a:p>
            <a:endParaRPr lang="en-US" sz="4200" baseline="-25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0061" y="2949411"/>
            <a:ext cx="128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Offgases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81721" y="2949411"/>
            <a:ext cx="172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(Soluble)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367130" y="1100668"/>
            <a:ext cx="8551239" cy="4955748"/>
          </a:xfrm>
        </p:spPr>
        <p:txBody>
          <a:bodyPr>
            <a:normAutofit/>
          </a:bodyPr>
          <a:lstStyle/>
          <a:p>
            <a:r>
              <a:rPr lang="en-US" sz="4200" dirty="0" smtClean="0"/>
              <a:t>Failure is common</a:t>
            </a:r>
          </a:p>
          <a:p>
            <a:r>
              <a:rPr lang="en-US" sz="4200" dirty="0" smtClean="0"/>
              <a:t>Avoid failure by </a:t>
            </a:r>
          </a:p>
          <a:p>
            <a:pPr lvl="1"/>
            <a:r>
              <a:rPr lang="en-US" sz="4000" dirty="0"/>
              <a:t>M</a:t>
            </a:r>
            <a:r>
              <a:rPr lang="en-US" sz="4000" dirty="0" smtClean="0"/>
              <a:t>anaging loading, esp. food</a:t>
            </a:r>
          </a:p>
          <a:p>
            <a:pPr lvl="1"/>
            <a:r>
              <a:rPr lang="en-US" sz="4000" dirty="0" smtClean="0"/>
              <a:t>Managing sulfur behavior.</a:t>
            </a:r>
          </a:p>
          <a:p>
            <a:r>
              <a:rPr lang="en-US" sz="4200" dirty="0" smtClean="0"/>
              <a:t>Appoint failure experts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_sig13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78" y="6097844"/>
            <a:ext cx="1710227" cy="666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57" y="2381691"/>
            <a:ext cx="6879834" cy="1299465"/>
          </a:xfrm>
          <a:prstGeom prst="rect">
            <a:avLst/>
          </a:prstGeom>
        </p:spPr>
      </p:pic>
      <p:pic>
        <p:nvPicPr>
          <p:cNvPr id="7" name="Picture 6" descr="header copy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1" y="6200361"/>
            <a:ext cx="2216304" cy="461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6082" y="3905250"/>
            <a:ext cx="643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Laboratory of Renewable Resources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27"/>
          <p:cNvSpPr txBox="1">
            <a:spLocks/>
          </p:cNvSpPr>
          <p:nvPr/>
        </p:nvSpPr>
        <p:spPr>
          <a:xfrm>
            <a:off x="190500" y="1014413"/>
            <a:ext cx="8724900" cy="5207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Batstone</a:t>
            </a:r>
            <a:r>
              <a:rPr lang="en-US" sz="1700" dirty="0"/>
              <a:t>, D.J., Keller, J., </a:t>
            </a:r>
            <a:r>
              <a:rPr lang="en-US" sz="1700" dirty="0" err="1"/>
              <a:t>Angelidaki</a:t>
            </a:r>
            <a:r>
              <a:rPr lang="en-US" sz="1700" dirty="0"/>
              <a:t>, I., </a:t>
            </a:r>
            <a:r>
              <a:rPr lang="en-US" sz="1700" dirty="0" err="1"/>
              <a:t>Kalyuzhnyi</a:t>
            </a:r>
            <a:r>
              <a:rPr lang="en-US" sz="1700" dirty="0"/>
              <a:t>, S., </a:t>
            </a:r>
            <a:r>
              <a:rPr lang="en-US" sz="1700" dirty="0" err="1"/>
              <a:t>Pavlostathis</a:t>
            </a:r>
            <a:r>
              <a:rPr lang="en-US" sz="1700" dirty="0"/>
              <a:t>, S., </a:t>
            </a:r>
            <a:r>
              <a:rPr lang="en-US" sz="1700" dirty="0" err="1"/>
              <a:t>Rozzi</a:t>
            </a:r>
            <a:r>
              <a:rPr lang="en-US" sz="1700" dirty="0"/>
              <a:t>, A., Sanders, W., </a:t>
            </a:r>
            <a:r>
              <a:rPr lang="en-US" sz="1700" dirty="0" err="1"/>
              <a:t>Siegrist</a:t>
            </a:r>
            <a:r>
              <a:rPr lang="en-US" sz="1700" dirty="0"/>
              <a:t>, H., </a:t>
            </a:r>
            <a:r>
              <a:rPr lang="en-US" sz="1700" dirty="0" err="1"/>
              <a:t>Vavilin</a:t>
            </a:r>
            <a:r>
              <a:rPr lang="en-US" sz="1700" dirty="0"/>
              <a:t>, V. 2002. The IWA Anaerobic Digestion Model No 1(ADM 1). </a:t>
            </a:r>
            <a:r>
              <a:rPr lang="en-US" sz="1700" i="1" dirty="0"/>
              <a:t>Water Science &amp; Technology</a:t>
            </a:r>
            <a:r>
              <a:rPr lang="en-US" sz="1700" dirty="0"/>
              <a:t>, </a:t>
            </a:r>
            <a:r>
              <a:rPr lang="en-US" sz="1700" b="1" dirty="0"/>
              <a:t>45</a:t>
            </a:r>
            <a:r>
              <a:rPr lang="en-US" sz="1700" dirty="0"/>
              <a:t>(10), 65-73.</a:t>
            </a:r>
          </a:p>
          <a:p>
            <a:r>
              <a:rPr lang="en-US" sz="1700" dirty="0"/>
              <a:t>Chen, Y., Cheng, J.J., Creamer, K.S. 2008. Inhibition of anaerobic digestion process: A review. </a:t>
            </a:r>
            <a:r>
              <a:rPr lang="en-US" sz="1700" i="1" dirty="0" err="1"/>
              <a:t>Bioresource</a:t>
            </a:r>
            <a:r>
              <a:rPr lang="en-US" sz="1700" i="1" dirty="0"/>
              <a:t> Technology</a:t>
            </a:r>
            <a:r>
              <a:rPr lang="en-US" sz="1700" dirty="0"/>
              <a:t>, </a:t>
            </a:r>
            <a:r>
              <a:rPr lang="en-US" sz="1700" b="1" dirty="0"/>
              <a:t>99</a:t>
            </a:r>
            <a:r>
              <a:rPr lang="en-US" sz="1700" dirty="0"/>
              <a:t>(10), 4044-4064.</a:t>
            </a:r>
          </a:p>
          <a:p>
            <a:r>
              <a:rPr lang="en-US" sz="1700" dirty="0"/>
              <a:t>Eastman, J.A., Ferguson, J.F. 1981. SOLUBILIZATION OF PARTICULATE ORGANIC-CARBON DURING THE ACID PHASE OF ANAEROBIC-DIGESTION. </a:t>
            </a:r>
            <a:r>
              <a:rPr lang="en-US" sz="1700" i="1" dirty="0"/>
              <a:t>Journal Water Pollution Control Federation</a:t>
            </a:r>
            <a:r>
              <a:rPr lang="en-US" sz="1700" dirty="0"/>
              <a:t>, </a:t>
            </a:r>
            <a:r>
              <a:rPr lang="en-US" sz="1700" b="1" dirty="0"/>
              <a:t>53</a:t>
            </a:r>
            <a:r>
              <a:rPr lang="en-US" sz="1700" dirty="0"/>
              <a:t>(3), 352-366.</a:t>
            </a:r>
          </a:p>
          <a:p>
            <a:r>
              <a:rPr lang="en-US" sz="1700" dirty="0"/>
              <a:t>Lusk, P., </a:t>
            </a:r>
            <a:r>
              <a:rPr lang="en-US" sz="1700" dirty="0" err="1"/>
              <a:t>Wiselogel</a:t>
            </a:r>
            <a:r>
              <a:rPr lang="en-US" sz="1700" dirty="0"/>
              <a:t>, A. 1998. </a:t>
            </a:r>
            <a:r>
              <a:rPr lang="en-US" sz="1700" i="1" dirty="0"/>
              <a:t>Methane recovery from animal manures: the current opportunities casebook</a:t>
            </a:r>
            <a:r>
              <a:rPr lang="en-US" sz="1700" dirty="0"/>
              <a:t>. National Renewable Energy Laboratory Golden, CO.</a:t>
            </a:r>
          </a:p>
          <a:p>
            <a:r>
              <a:rPr lang="en-US" sz="1700" dirty="0"/>
              <a:t>Mosey, F.E. 1983. MATHEMATICAL-MODELING OF THE ANAEROBIC-DIGESTION PROCESS - REGULATORY MECHANISMS FOR THE FORMATION OF SHORT-CHAIN VOLATILE ACIDS FROM GLUCOSE. </a:t>
            </a:r>
            <a:r>
              <a:rPr lang="en-US" sz="1700" i="1" dirty="0"/>
              <a:t>Water Science and Technology</a:t>
            </a:r>
            <a:r>
              <a:rPr lang="en-US" sz="1700" dirty="0"/>
              <a:t>, </a:t>
            </a:r>
            <a:r>
              <a:rPr lang="en-US" sz="1700" b="1" dirty="0"/>
              <a:t>15</a:t>
            </a:r>
            <a:r>
              <a:rPr lang="en-US" sz="1700" dirty="0"/>
              <a:t>(8-9), 209-232.</a:t>
            </a:r>
          </a:p>
          <a:p>
            <a:r>
              <a:rPr lang="en-US" sz="1700" dirty="0" err="1"/>
              <a:t>Tchobanoglous</a:t>
            </a:r>
            <a:r>
              <a:rPr lang="en-US" sz="1700" dirty="0"/>
              <a:t>, G., Burton, F., </a:t>
            </a:r>
            <a:r>
              <a:rPr lang="en-US" sz="1700" dirty="0" err="1"/>
              <a:t>Stensel</a:t>
            </a:r>
            <a:r>
              <a:rPr lang="en-US" sz="1700" dirty="0"/>
              <a:t>, H. 2003. </a:t>
            </a:r>
            <a:r>
              <a:rPr lang="en-US" sz="1700" i="1" dirty="0"/>
              <a:t>Wastewater Engineering; Treatment and Reuse</a:t>
            </a:r>
            <a:r>
              <a:rPr lang="en-US" sz="1700" dirty="0"/>
              <a:t>. </a:t>
            </a:r>
            <a:r>
              <a:rPr lang="en-US" sz="1700" i="1" dirty="0"/>
              <a:t>Fourth ed</a:t>
            </a:r>
            <a:r>
              <a:rPr lang="en-US" sz="1700" dirty="0"/>
              <a:t>. McGraw Hill.</a:t>
            </a:r>
          </a:p>
          <a:p>
            <a:r>
              <a:rPr lang="en-US" sz="1700" dirty="0" err="1"/>
              <a:t>Tugtas</a:t>
            </a:r>
            <a:r>
              <a:rPr lang="en-US" sz="1700" dirty="0"/>
              <a:t>, A.E. 2011. Fermentative Organic Acid Production and Separation. Marmara University.</a:t>
            </a:r>
          </a:p>
          <a:p>
            <a:r>
              <a:rPr lang="en-US" sz="1700" dirty="0"/>
              <a:t>Wang, Y., Zhang, Y., Wang, J., </a:t>
            </a:r>
            <a:r>
              <a:rPr lang="en-US" sz="1700" dirty="0" err="1"/>
              <a:t>Meng</a:t>
            </a:r>
            <a:r>
              <a:rPr lang="en-US" sz="1700" dirty="0"/>
              <a:t>, L. 2009. Effects of volatile fatty acid concentrations on methane yield and </a:t>
            </a:r>
            <a:r>
              <a:rPr lang="en-US" sz="1700" dirty="0" err="1"/>
              <a:t>methanogenic</a:t>
            </a:r>
            <a:r>
              <a:rPr lang="en-US" sz="1700" dirty="0"/>
              <a:t> bacteria. </a:t>
            </a:r>
            <a:r>
              <a:rPr lang="en-US" sz="1700" i="1" dirty="0"/>
              <a:t>Biomass &amp; Bioenergy</a:t>
            </a:r>
            <a:r>
              <a:rPr lang="en-US" sz="1700" dirty="0"/>
              <a:t>, </a:t>
            </a:r>
            <a:r>
              <a:rPr lang="en-US" sz="1700" b="1" dirty="0"/>
              <a:t>33</a:t>
            </a:r>
            <a:r>
              <a:rPr lang="en-US" sz="1700" dirty="0"/>
              <a:t>(5), 848-853.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 welcome…</a:t>
            </a:r>
          </a:p>
          <a:p>
            <a:endParaRPr lang="en-US" sz="4400" dirty="0" smtClean="0"/>
          </a:p>
          <a:p>
            <a:r>
              <a:rPr lang="en-US" sz="4400" dirty="0" smtClean="0"/>
              <a:t>Interruptions</a:t>
            </a:r>
            <a:endParaRPr lang="en-US" sz="4400" dirty="0"/>
          </a:p>
          <a:p>
            <a:r>
              <a:rPr lang="en-US" sz="4400" dirty="0" smtClean="0"/>
              <a:t>Additions </a:t>
            </a:r>
          </a:p>
          <a:p>
            <a:r>
              <a:rPr lang="en-US" sz="4400" dirty="0" smtClean="0"/>
              <a:t>Tangents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65322"/>
              </p:ext>
            </p:extLst>
          </p:nvPr>
        </p:nvGraphicFramePr>
        <p:xfrm>
          <a:off x="1162493" y="1210453"/>
          <a:ext cx="7003311" cy="428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8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413" y="1950384"/>
            <a:ext cx="7772400" cy="818684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9561" y="2216729"/>
            <a:ext cx="8326019" cy="22008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4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>
                <a:latin typeface="Impact" pitchFamily="34" charset="0"/>
              </a:rPr>
              <a:t>Volatile Solid;</a:t>
            </a:r>
          </a:p>
          <a:p>
            <a:pPr marL="0" indent="0">
              <a:buFont typeface="Arial"/>
              <a:buNone/>
            </a:pPr>
            <a:r>
              <a:rPr lang="en-US" sz="4000" dirty="0" smtClean="0"/>
              <a:t>A solid which can be burned off; </a:t>
            </a:r>
            <a:r>
              <a:rPr lang="en-US" sz="4000" dirty="0"/>
              <a:t>e</a:t>
            </a:r>
            <a:r>
              <a:rPr lang="en-US" sz="4000" dirty="0" smtClean="0"/>
              <a:t>stimate of digestible organic matter.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88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Volatile fatty acids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2438837" y="5299027"/>
            <a:ext cx="4470255" cy="495904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VFAs, Volatile Acids (VA),</a:t>
            </a:r>
          </a:p>
          <a:p>
            <a:pPr marL="0" indent="0" algn="ctr">
              <a:buNone/>
            </a:pPr>
            <a:r>
              <a:rPr lang="en-US" sz="2400" dirty="0" smtClean="0"/>
              <a:t>Short Chain Fatty Acids (SCFA)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88701" y="1109791"/>
            <a:ext cx="4833794" cy="3689066"/>
          </a:xfrm>
          <a:custGeom>
            <a:avLst/>
            <a:gdLst>
              <a:gd name="connsiteX0" fmla="*/ 0 w 4063999"/>
              <a:gd name="connsiteY0" fmla="*/ 2032000 h 4063999"/>
              <a:gd name="connsiteX1" fmla="*/ 2032000 w 4063999"/>
              <a:gd name="connsiteY1" fmla="*/ 0 h 4063999"/>
              <a:gd name="connsiteX2" fmla="*/ 4064000 w 4063999"/>
              <a:gd name="connsiteY2" fmla="*/ 2032000 h 4063999"/>
              <a:gd name="connsiteX3" fmla="*/ 2032000 w 4063999"/>
              <a:gd name="connsiteY3" fmla="*/ 4064000 h 4063999"/>
              <a:gd name="connsiteX4" fmla="*/ 0 w 4063999"/>
              <a:gd name="connsiteY4" fmla="*/ 2032000 h 40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999" h="4063999">
                <a:moveTo>
                  <a:pt x="0" y="2032000"/>
                </a:moveTo>
                <a:cubicBezTo>
                  <a:pt x="0" y="909757"/>
                  <a:pt x="909757" y="0"/>
                  <a:pt x="2032000" y="0"/>
                </a:cubicBezTo>
                <a:cubicBezTo>
                  <a:pt x="3154243" y="0"/>
                  <a:pt x="4064000" y="909757"/>
                  <a:pt x="4064000" y="2032000"/>
                </a:cubicBezTo>
                <a:cubicBezTo>
                  <a:pt x="4064000" y="3154243"/>
                  <a:pt x="3154243" y="4064000"/>
                  <a:pt x="2032000" y="4064000"/>
                </a:cubicBezTo>
                <a:cubicBezTo>
                  <a:pt x="909757" y="4064000"/>
                  <a:pt x="0" y="3154243"/>
                  <a:pt x="0" y="20320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6308" tIns="295655" rIns="1556309" bIns="33436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Organic Acids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56107" y="1857554"/>
            <a:ext cx="3899072" cy="2975703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908" tIns="287528" rIns="1149910" bIns="256336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Carboxylic Acid</a:t>
            </a:r>
            <a:endParaRPr lang="en-US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151743" y="2738064"/>
            <a:ext cx="2828101" cy="2158356"/>
          </a:xfrm>
          <a:custGeom>
            <a:avLst/>
            <a:gdLst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0 w 2438400"/>
              <a:gd name="connsiteY4" fmla="*/ 12192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0" y="1219200"/>
                </a:moveTo>
                <a:cubicBezTo>
                  <a:pt x="0" y="545854"/>
                  <a:pt x="545854" y="0"/>
                  <a:pt x="1219200" y="0"/>
                </a:cubicBez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3509" tIns="275336" rIns="743509" bIns="179933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Fatty</a:t>
            </a:r>
            <a:r>
              <a:rPr lang="en-US" sz="1300" kern="1200" dirty="0" smtClean="0">
                <a:solidFill>
                  <a:schemeClr val="tx1"/>
                </a:solidFill>
              </a:rPr>
              <a:t> </a:t>
            </a:r>
            <a:r>
              <a:rPr lang="en-US" kern="1200" dirty="0" smtClean="0">
                <a:solidFill>
                  <a:schemeClr val="tx1"/>
                </a:solidFill>
              </a:rPr>
              <a:t>Acid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(Aliphatic Tail)</a:t>
            </a:r>
            <a:endParaRPr lang="en-US" sz="12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23093" y="3468461"/>
            <a:ext cx="1885400" cy="1438904"/>
          </a:xfrm>
          <a:custGeom>
            <a:avLst/>
            <a:gdLst>
              <a:gd name="connsiteX0" fmla="*/ 0 w 1625600"/>
              <a:gd name="connsiteY0" fmla="*/ 812800 h 1625600"/>
              <a:gd name="connsiteX1" fmla="*/ 812800 w 1625600"/>
              <a:gd name="connsiteY1" fmla="*/ 0 h 1625600"/>
              <a:gd name="connsiteX2" fmla="*/ 1625600 w 1625600"/>
              <a:gd name="connsiteY2" fmla="*/ 812800 h 1625600"/>
              <a:gd name="connsiteX3" fmla="*/ 812800 w 1625600"/>
              <a:gd name="connsiteY3" fmla="*/ 1625600 h 1625600"/>
              <a:gd name="connsiteX4" fmla="*/ 0 w 1625600"/>
              <a:gd name="connsiteY4" fmla="*/ 8128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1625600">
                <a:moveTo>
                  <a:pt x="0" y="812800"/>
                </a:moveTo>
                <a:cubicBezTo>
                  <a:pt x="0" y="363903"/>
                  <a:pt x="363903" y="0"/>
                  <a:pt x="812800" y="0"/>
                </a:cubicBezTo>
                <a:cubicBezTo>
                  <a:pt x="1261697" y="0"/>
                  <a:pt x="1625600" y="363903"/>
                  <a:pt x="1625600" y="812800"/>
                </a:cubicBezTo>
                <a:cubicBezTo>
                  <a:pt x="1625600" y="1261697"/>
                  <a:pt x="1261697" y="1625600"/>
                  <a:pt x="812800" y="1625600"/>
                </a:cubicBezTo>
                <a:cubicBezTo>
                  <a:pt x="363903" y="1625600"/>
                  <a:pt x="0" y="1261697"/>
                  <a:pt x="0" y="81280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520" tIns="498856" rIns="330520" bIns="4988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</a:rPr>
              <a:t>Volatile Fatty Acids</a:t>
            </a:r>
            <a:endParaRPr lang="en-US" kern="1200" dirty="0">
              <a:solidFill>
                <a:schemeClr val="tx1"/>
              </a:solidFill>
            </a:endParaRPr>
          </a:p>
        </p:txBody>
      </p:sp>
      <p:pic>
        <p:nvPicPr>
          <p:cNvPr id="22" name="Picture 6" descr="File:Butyric acid acsv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2" y="1287697"/>
            <a:ext cx="2035505" cy="11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Brace 3"/>
          <p:cNvSpPr/>
          <p:nvPr/>
        </p:nvSpPr>
        <p:spPr>
          <a:xfrm rot="5400000">
            <a:off x="4345295" y="3184115"/>
            <a:ext cx="440998" cy="39787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words ~ Same thing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2042574" y="1902174"/>
            <a:ext cx="4436439" cy="977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Acetic Acid / Acetate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315518-2C33-2149-A133-0018D0A61DD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" name="Picture 6" descr="File:Butyric acid acsv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50" y="3326410"/>
            <a:ext cx="2035505" cy="11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1"/>
          <p:cNvSpPr txBox="1">
            <a:spLocks/>
          </p:cNvSpPr>
          <p:nvPr/>
        </p:nvSpPr>
        <p:spPr>
          <a:xfrm>
            <a:off x="350055" y="941478"/>
            <a:ext cx="8319670" cy="4429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4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cap="all" dirty="0" err="1" smtClean="0">
                <a:solidFill>
                  <a:srgbClr val="756C66"/>
                </a:solidFill>
                <a:latin typeface="Impact"/>
                <a:cs typeface="Impact"/>
              </a:rPr>
              <a:t>Deprotination</a:t>
            </a:r>
            <a:endParaRPr lang="en-US" sz="1800" b="1" cap="all" dirty="0">
              <a:solidFill>
                <a:srgbClr val="756C66"/>
              </a:solidFill>
              <a:latin typeface="Impact"/>
              <a:cs typeface="Impact"/>
            </a:endParaRPr>
          </a:p>
        </p:txBody>
      </p:sp>
      <p:pic>
        <p:nvPicPr>
          <p:cNvPr id="17" name="Picture 2" descr="File:Acetic-acid-2D-skeleta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28941"/>
            <a:ext cx="1255524" cy="10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ile:Propionic acid chemical structur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9" y="2310241"/>
            <a:ext cx="1505905" cy="9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2042574" y="2853751"/>
            <a:ext cx="4436439" cy="9774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4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Propionic Acid/ Propionate</a:t>
            </a:r>
            <a:endParaRPr lang="en-US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2042574" y="3980621"/>
            <a:ext cx="4436439" cy="9774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4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Butyric Acid/ Butyrate</a:t>
            </a:r>
            <a:endParaRPr lang="en-US" dirty="0"/>
          </a:p>
        </p:txBody>
      </p:sp>
      <p:sp>
        <p:nvSpPr>
          <p:cNvPr id="5" name="AutoShape 2" descr="Image result for ammon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ammon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ammon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2042574" y="4958079"/>
            <a:ext cx="4436439" cy="9774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4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Ammonium/ Ammonia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5" y="4570176"/>
            <a:ext cx="1286092" cy="1286092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4963886" y="1902174"/>
            <a:ext cx="1116280" cy="2420444"/>
          </a:xfrm>
          <a:prstGeom prst="rightBrace">
            <a:avLst>
              <a:gd name="adj1" fmla="val 8333"/>
              <a:gd name="adj2" fmla="val 465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8296" y="2853751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VFAs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digestion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role of acids and ammonia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RRE_Light">
  <a:themeElements>
    <a:clrScheme name="LORRE Theme">
      <a:dk1>
        <a:sysClr val="windowText" lastClr="000000"/>
      </a:dk1>
      <a:lt1>
        <a:sysClr val="window" lastClr="FFFFFF"/>
      </a:lt1>
      <a:dk2>
        <a:srgbClr val="746C66"/>
      </a:dk2>
      <a:lt2>
        <a:srgbClr val="916621"/>
      </a:lt2>
      <a:accent1>
        <a:srgbClr val="E3AE24"/>
      </a:accent1>
      <a:accent2>
        <a:srgbClr val="353235"/>
      </a:accent2>
      <a:accent3>
        <a:srgbClr val="649918"/>
      </a:accent3>
      <a:accent4>
        <a:srgbClr val="B63F97"/>
      </a:accent4>
      <a:accent5>
        <a:srgbClr val="1D79BC"/>
      </a:accent5>
      <a:accent6>
        <a:srgbClr val="F4841E"/>
      </a:accent6>
      <a:hlink>
        <a:srgbClr val="2EAF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LORRE_Light" id="{007D52E9-2A3C-455D-A288-EB946397337C}" vid="{8BFE72FA-84D9-4E45-87B6-470B7E6436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LORRE_Light w out logos on every slide</Template>
  <TotalTime>7099</TotalTime>
  <Words>867</Words>
  <Application>Microsoft Office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LORRE_Light</vt:lpstr>
      <vt:lpstr>Anaerobic Digestion</vt:lpstr>
      <vt:lpstr>Failure; even on U.S.A. Farms </vt:lpstr>
      <vt:lpstr>Ground Rules</vt:lpstr>
      <vt:lpstr>OUTLINE</vt:lpstr>
      <vt:lpstr>Terminology</vt:lpstr>
      <vt:lpstr>Important term</vt:lpstr>
      <vt:lpstr>Volatile fatty acids</vt:lpstr>
      <vt:lpstr>Different words ~ Same thing</vt:lpstr>
      <vt:lpstr>Overview of digestion</vt:lpstr>
      <vt:lpstr>can it be digested?</vt:lpstr>
      <vt:lpstr>It is complicated</vt:lpstr>
      <vt:lpstr>Digestion Rates vary</vt:lpstr>
      <vt:lpstr>PowerPoint Presentation</vt:lpstr>
      <vt:lpstr>Ideal loading</vt:lpstr>
      <vt:lpstr>Inhibition Happens at low levels</vt:lpstr>
      <vt:lpstr>Stuck happens</vt:lpstr>
      <vt:lpstr>Design and implementation</vt:lpstr>
      <vt:lpstr>PowerPoint Presentation</vt:lpstr>
      <vt:lpstr>Temperature; many optimums</vt:lpstr>
      <vt:lpstr>PowerPoint Presentation</vt:lpstr>
      <vt:lpstr>BIOGAS; not just methane </vt:lpstr>
      <vt:lpstr>gas is not always methane</vt:lpstr>
      <vt:lpstr>Startup can be confusing</vt:lpstr>
      <vt:lpstr>BIOGAS</vt:lpstr>
      <vt:lpstr>Important points </vt:lpstr>
      <vt:lpstr>PowerPoint Presentation</vt:lpstr>
      <vt:lpstr>References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Redcorn, Raymond M</dc:creator>
  <cp:lastModifiedBy>Emily</cp:lastModifiedBy>
  <cp:revision>89</cp:revision>
  <cp:lastPrinted>2012-02-14T22:31:46Z</cp:lastPrinted>
  <dcterms:created xsi:type="dcterms:W3CDTF">2013-07-19T14:38:07Z</dcterms:created>
  <dcterms:modified xsi:type="dcterms:W3CDTF">2014-09-29T15:47:57Z</dcterms:modified>
</cp:coreProperties>
</file>