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206" y="1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2ECAD92D-D08A-4E82-8B18-EBA7D7CFC197}" type="datetimeFigureOut">
              <a:rPr lang="en-US" smtClean="0"/>
              <a:t>1/18/2012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6DFBBC6D-0FE0-41BD-A873-A0C5C4C656E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ECAD92D-D08A-4E82-8B18-EBA7D7CFC197}" type="datetimeFigureOut">
              <a:rPr lang="en-US" smtClean="0"/>
              <a:t>1/18/2012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DFBBC6D-0FE0-41BD-A873-A0C5C4C656E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ECAD92D-D08A-4E82-8B18-EBA7D7CFC197}" type="datetimeFigureOut">
              <a:rPr lang="en-US" smtClean="0"/>
              <a:t>1/18/2012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DFBBC6D-0FE0-41BD-A873-A0C5C4C656E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ECAD92D-D08A-4E82-8B18-EBA7D7CFC197}" type="datetimeFigureOut">
              <a:rPr lang="en-US" smtClean="0"/>
              <a:t>1/18/2012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DFBBC6D-0FE0-41BD-A873-A0C5C4C656EA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ECAD92D-D08A-4E82-8B18-EBA7D7CFC197}" type="datetimeFigureOut">
              <a:rPr lang="en-US" smtClean="0"/>
              <a:t>1/18/2012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DFBBC6D-0FE0-41BD-A873-A0C5C4C656EA}" type="slidenum">
              <a:rPr lang="en-US" smtClean="0"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ECAD92D-D08A-4E82-8B18-EBA7D7CFC197}" type="datetimeFigureOut">
              <a:rPr lang="en-US" smtClean="0"/>
              <a:t>1/18/2012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DFBBC6D-0FE0-41BD-A873-A0C5C4C656EA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ECAD92D-D08A-4E82-8B18-EBA7D7CFC197}" type="datetimeFigureOut">
              <a:rPr lang="en-US" smtClean="0"/>
              <a:t>1/18/2012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DFBBC6D-0FE0-41BD-A873-A0C5C4C656EA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ECAD92D-D08A-4E82-8B18-EBA7D7CFC197}" type="datetimeFigureOut">
              <a:rPr lang="en-US" smtClean="0"/>
              <a:t>1/18/2012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DFBBC6D-0FE0-41BD-A873-A0C5C4C656EA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ECAD92D-D08A-4E82-8B18-EBA7D7CFC197}" type="datetimeFigureOut">
              <a:rPr lang="en-US" smtClean="0"/>
              <a:t>1/18/2012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DFBBC6D-0FE0-41BD-A873-A0C5C4C656E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2ECAD92D-D08A-4E82-8B18-EBA7D7CFC197}" type="datetimeFigureOut">
              <a:rPr lang="en-US" smtClean="0"/>
              <a:t>1/18/2012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DFBBC6D-0FE0-41BD-A873-A0C5C4C656EA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2ECAD92D-D08A-4E82-8B18-EBA7D7CFC197}" type="datetimeFigureOut">
              <a:rPr lang="en-US" smtClean="0"/>
              <a:t>1/18/2012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6DFBBC6D-0FE0-41BD-A873-A0C5C4C656EA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2ECAD92D-D08A-4E82-8B18-EBA7D7CFC197}" type="datetimeFigureOut">
              <a:rPr lang="en-US" smtClean="0"/>
              <a:t>1/18/2012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6DFBBC6D-0FE0-41BD-A873-A0C5C4C656EA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50289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Symposium</a:t>
            </a:r>
          </a:p>
          <a:p>
            <a:r>
              <a:rPr lang="en-US" dirty="0" smtClean="0"/>
              <a:t>Letter to GEP</a:t>
            </a:r>
          </a:p>
          <a:p>
            <a:r>
              <a:rPr lang="en-US" dirty="0" smtClean="0"/>
              <a:t>Key to GEP office</a:t>
            </a:r>
          </a:p>
          <a:p>
            <a:r>
              <a:rPr lang="en-US" dirty="0" smtClean="0"/>
              <a:t>Call out</a:t>
            </a:r>
          </a:p>
          <a:p>
            <a:r>
              <a:rPr lang="en-US" dirty="0" smtClean="0"/>
              <a:t>Design Team update</a:t>
            </a:r>
          </a:p>
          <a:p>
            <a:r>
              <a:rPr lang="en-US" dirty="0" smtClean="0"/>
              <a:t>Team formation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Meeting Agenda  </a:t>
            </a:r>
            <a:br>
              <a:rPr lang="en-US" dirty="0" smtClean="0"/>
            </a:br>
            <a:r>
              <a:rPr lang="en-US" dirty="0" smtClean="0"/>
              <a:t>1/18/2012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57915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Jan. 21, 2012, Armstrong</a:t>
            </a:r>
          </a:p>
          <a:p>
            <a:r>
              <a:rPr lang="en-US" dirty="0" smtClean="0"/>
              <a:t>10 a.m. – 3 p.m.</a:t>
            </a:r>
          </a:p>
          <a:p>
            <a:r>
              <a:rPr lang="en-US" dirty="0" smtClean="0"/>
              <a:t>Folders and nametags</a:t>
            </a:r>
          </a:p>
          <a:p>
            <a:r>
              <a:rPr lang="en-US" dirty="0" smtClean="0"/>
              <a:t>Dress up</a:t>
            </a:r>
          </a:p>
          <a:p>
            <a:r>
              <a:rPr lang="en-US" dirty="0" smtClean="0"/>
              <a:t>4 members from Rose</a:t>
            </a:r>
          </a:p>
          <a:p>
            <a:r>
              <a:rPr lang="en-US" dirty="0" smtClean="0"/>
              <a:t>2 members from </a:t>
            </a:r>
            <a:r>
              <a:rPr lang="en-US" dirty="0" err="1" smtClean="0"/>
              <a:t>Valpo</a:t>
            </a:r>
            <a:endParaRPr lang="en-US" dirty="0" smtClean="0"/>
          </a:p>
          <a:p>
            <a:r>
              <a:rPr lang="en-US" dirty="0" smtClean="0"/>
              <a:t>Be on time and make a good impression</a:t>
            </a:r>
          </a:p>
          <a:p>
            <a:pPr marL="109728" indent="0">
              <a:buNone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Symposium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98742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Formal letter requesting financial assistance from GEP and Dept. of Engineering</a:t>
            </a:r>
          </a:p>
          <a:p>
            <a:r>
              <a:rPr lang="en-US" dirty="0" smtClean="0"/>
              <a:t>$400/person</a:t>
            </a:r>
          </a:p>
          <a:p>
            <a:r>
              <a:rPr lang="en-US" dirty="0" smtClean="0"/>
              <a:t>$0.45/person/day for </a:t>
            </a:r>
            <a:r>
              <a:rPr lang="en-US" dirty="0" smtClean="0"/>
              <a:t>insurance</a:t>
            </a:r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Will have in a few weeks</a:t>
            </a:r>
          </a:p>
          <a:p>
            <a:r>
              <a:rPr lang="en-US" dirty="0" smtClean="0"/>
              <a:t>Can hold meetings there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Letter to GEP</a:t>
            </a:r>
            <a:endParaRPr lang="en-US" dirty="0"/>
          </a:p>
        </p:txBody>
      </p:sp>
      <p:sp>
        <p:nvSpPr>
          <p:cNvPr id="4" name="Title 2"/>
          <p:cNvSpPr txBox="1">
            <a:spLocks/>
          </p:cNvSpPr>
          <p:nvPr/>
        </p:nvSpPr>
        <p:spPr>
          <a:xfrm>
            <a:off x="457200" y="3200400"/>
            <a:ext cx="8229600" cy="1143000"/>
          </a:xfrm>
          <a:prstGeom prst="rect">
            <a:avLst/>
          </a:prstGeom>
        </p:spPr>
        <p:txBody>
          <a:bodyPr vert="horz" rtlCol="0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100" b="1" kern="120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r>
              <a:rPr lang="en-US" dirty="0" smtClean="0"/>
              <a:t>Key to GEP Office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46066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Jan. 25, 2012</a:t>
            </a:r>
          </a:p>
          <a:p>
            <a:r>
              <a:rPr lang="en-US" dirty="0" smtClean="0"/>
              <a:t>ME 2061</a:t>
            </a:r>
          </a:p>
          <a:p>
            <a:r>
              <a:rPr lang="en-US" dirty="0" smtClean="0"/>
              <a:t>Remember to send me information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Call Out Reminder</a:t>
            </a:r>
            <a:endParaRPr lang="en-US" dirty="0"/>
          </a:p>
        </p:txBody>
      </p:sp>
      <p:sp>
        <p:nvSpPr>
          <p:cNvPr id="4" name="Title 2"/>
          <p:cNvSpPr txBox="1">
            <a:spLocks/>
          </p:cNvSpPr>
          <p:nvPr/>
        </p:nvSpPr>
        <p:spPr>
          <a:xfrm>
            <a:off x="457200" y="3581400"/>
            <a:ext cx="8229600" cy="1143000"/>
          </a:xfrm>
          <a:prstGeom prst="rect">
            <a:avLst/>
          </a:prstGeom>
        </p:spPr>
        <p:txBody>
          <a:bodyPr vert="horz" rtlCol="0" anchor="ctr">
            <a:normAutofit fontScale="92500" lnSpcReduction="10000"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100" b="1" kern="120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r>
              <a:rPr lang="en-US" dirty="0" smtClean="0"/>
              <a:t>Design Team Update</a:t>
            </a:r>
          </a:p>
          <a:p>
            <a:r>
              <a:rPr lang="en-US" dirty="0" smtClean="0"/>
              <a:t>&amp; Team Formation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952729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Aspect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52</TotalTime>
  <Words>109</Words>
  <Application>Microsoft Office PowerPoint</Application>
  <PresentationFormat>On-screen Show (4:3)</PresentationFormat>
  <Paragraphs>30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Concourse</vt:lpstr>
      <vt:lpstr>PowerPoint Presentation</vt:lpstr>
      <vt:lpstr>Meeting Agenda   1/18/2012</vt:lpstr>
      <vt:lpstr>Symposium</vt:lpstr>
      <vt:lpstr>Letter to GEP</vt:lpstr>
      <vt:lpstr>Call Out Reminder</vt:lpstr>
    </vt:vector>
  </TitlesOfParts>
  <Company>Purdue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Reppa, Kimberly Elaine</dc:creator>
  <cp:lastModifiedBy>Chrissy</cp:lastModifiedBy>
  <cp:revision>6</cp:revision>
  <dcterms:created xsi:type="dcterms:W3CDTF">2012-01-18T00:07:47Z</dcterms:created>
  <dcterms:modified xsi:type="dcterms:W3CDTF">2012-01-19T00:29:05Z</dcterms:modified>
</cp:coreProperties>
</file>