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72" r:id="rId2"/>
    <p:sldId id="260" r:id="rId3"/>
    <p:sldId id="262" r:id="rId4"/>
    <p:sldId id="269" r:id="rId5"/>
    <p:sldId id="270" r:id="rId6"/>
    <p:sldId id="271" r:id="rId7"/>
    <p:sldId id="266" r:id="rId8"/>
    <p:sldId id="265" r:id="rId9"/>
    <p:sldId id="275" r:id="rId10"/>
    <p:sldId id="276" r:id="rId11"/>
    <p:sldId id="273" r:id="rId12"/>
    <p:sldId id="278" r:id="rId13"/>
    <p:sldId id="279" r:id="rId14"/>
    <p:sldId id="280" r:id="rId15"/>
    <p:sldId id="277" r:id="rId16"/>
    <p:sldId id="274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>
      <p:cViewPr>
        <p:scale>
          <a:sx n="70" d="100"/>
          <a:sy n="70" d="100"/>
        </p:scale>
        <p:origin x="-130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1E4604-9DF6-4E6B-BC5E-8C186979873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8E3FE4-8387-4D27-858C-16D9F74CA6C5}">
      <dgm:prSet phldrT="[Text]"/>
      <dgm:spPr/>
      <dgm:t>
        <a:bodyPr/>
        <a:lstStyle/>
        <a:p>
          <a:r>
            <a:rPr lang="en-US" dirty="0" smtClean="0"/>
            <a:t>Biogas</a:t>
          </a:r>
          <a:endParaRPr lang="en-US" dirty="0"/>
        </a:p>
      </dgm:t>
    </dgm:pt>
    <dgm:pt modelId="{FA9F3F16-4AAC-441C-9392-E1936302664E}" type="parTrans" cxnId="{61EA5DF3-F3CF-4BFF-BCE5-BE76F55ED197}">
      <dgm:prSet/>
      <dgm:spPr/>
      <dgm:t>
        <a:bodyPr/>
        <a:lstStyle/>
        <a:p>
          <a:endParaRPr lang="en-US"/>
        </a:p>
      </dgm:t>
    </dgm:pt>
    <dgm:pt modelId="{C23BB68F-3E11-4D5A-A62E-0B2DAD0692EF}" type="sibTrans" cxnId="{61EA5DF3-F3CF-4BFF-BCE5-BE76F55ED197}">
      <dgm:prSet/>
      <dgm:spPr/>
      <dgm:t>
        <a:bodyPr/>
        <a:lstStyle/>
        <a:p>
          <a:endParaRPr lang="en-US"/>
        </a:p>
      </dgm:t>
    </dgm:pt>
    <dgm:pt modelId="{7F29CAC0-7650-4F6A-B1AD-F1A674AF7EC9}">
      <dgm:prSet phldrT="[Text]"/>
      <dgm:spPr/>
      <dgm:t>
        <a:bodyPr/>
        <a:lstStyle/>
        <a:p>
          <a:r>
            <a:rPr lang="en-US" dirty="0" smtClean="0"/>
            <a:t>Piping</a:t>
          </a:r>
          <a:endParaRPr lang="en-US" dirty="0"/>
        </a:p>
      </dgm:t>
    </dgm:pt>
    <dgm:pt modelId="{27C01584-31B7-472D-8482-9AD76BA5C739}" type="parTrans" cxnId="{28246324-AC48-443B-9117-891D09D444E8}">
      <dgm:prSet/>
      <dgm:spPr/>
      <dgm:t>
        <a:bodyPr/>
        <a:lstStyle/>
        <a:p>
          <a:endParaRPr lang="en-US"/>
        </a:p>
      </dgm:t>
    </dgm:pt>
    <dgm:pt modelId="{CC475CAE-3793-4E8C-A4E5-00B770FDD2C5}" type="sibTrans" cxnId="{28246324-AC48-443B-9117-891D09D444E8}">
      <dgm:prSet/>
      <dgm:spPr/>
      <dgm:t>
        <a:bodyPr/>
        <a:lstStyle/>
        <a:p>
          <a:endParaRPr lang="en-US"/>
        </a:p>
      </dgm:t>
    </dgm:pt>
    <dgm:pt modelId="{295AD36D-2508-4BA0-8E5E-02A5DFD50DE6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D56D8EBF-25BD-42D0-8EA2-9CC18AE79A45}" type="parTrans" cxnId="{46454D98-F70E-4C14-835A-A07C4DEC8A30}">
      <dgm:prSet/>
      <dgm:spPr/>
      <dgm:t>
        <a:bodyPr/>
        <a:lstStyle/>
        <a:p>
          <a:endParaRPr lang="en-US"/>
        </a:p>
      </dgm:t>
    </dgm:pt>
    <dgm:pt modelId="{4FDCC9DB-27C2-4ED2-91AB-EC7A7BF6AB3B}" type="sibTrans" cxnId="{46454D98-F70E-4C14-835A-A07C4DEC8A30}">
      <dgm:prSet/>
      <dgm:spPr/>
      <dgm:t>
        <a:bodyPr/>
        <a:lstStyle/>
        <a:p>
          <a:endParaRPr lang="en-US"/>
        </a:p>
      </dgm:t>
    </dgm:pt>
    <dgm:pt modelId="{7B93DE10-4D1B-4BFB-A046-E39DFC286F5B}" type="pres">
      <dgm:prSet presAssocID="{D61E4604-9DF6-4E6B-BC5E-8C186979873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035DF38-4390-4441-B06F-6974F5D05AAA}" type="pres">
      <dgm:prSet presAssocID="{D61E4604-9DF6-4E6B-BC5E-8C186979873B}" presName="Name1" presStyleCnt="0"/>
      <dgm:spPr/>
    </dgm:pt>
    <dgm:pt modelId="{040977B7-ECA6-488C-830F-22395693E0D9}" type="pres">
      <dgm:prSet presAssocID="{D61E4604-9DF6-4E6B-BC5E-8C186979873B}" presName="cycle" presStyleCnt="0"/>
      <dgm:spPr/>
    </dgm:pt>
    <dgm:pt modelId="{96E25634-0463-4693-97CC-7061A181E8C7}" type="pres">
      <dgm:prSet presAssocID="{D61E4604-9DF6-4E6B-BC5E-8C186979873B}" presName="srcNode" presStyleLbl="node1" presStyleIdx="0" presStyleCnt="3"/>
      <dgm:spPr/>
    </dgm:pt>
    <dgm:pt modelId="{4C0BB33D-BAB1-45F5-B648-573C8C9436DD}" type="pres">
      <dgm:prSet presAssocID="{D61E4604-9DF6-4E6B-BC5E-8C186979873B}" presName="conn" presStyleLbl="parChTrans1D2" presStyleIdx="0" presStyleCnt="1"/>
      <dgm:spPr/>
      <dgm:t>
        <a:bodyPr/>
        <a:lstStyle/>
        <a:p>
          <a:endParaRPr lang="en-US"/>
        </a:p>
      </dgm:t>
    </dgm:pt>
    <dgm:pt modelId="{3713463A-50EC-4162-80AB-0A8095260B13}" type="pres">
      <dgm:prSet presAssocID="{D61E4604-9DF6-4E6B-BC5E-8C186979873B}" presName="extraNode" presStyleLbl="node1" presStyleIdx="0" presStyleCnt="3"/>
      <dgm:spPr/>
    </dgm:pt>
    <dgm:pt modelId="{400F2E29-6501-40B9-9ED5-F2A6B7B4B801}" type="pres">
      <dgm:prSet presAssocID="{D61E4604-9DF6-4E6B-BC5E-8C186979873B}" presName="dstNode" presStyleLbl="node1" presStyleIdx="0" presStyleCnt="3"/>
      <dgm:spPr/>
    </dgm:pt>
    <dgm:pt modelId="{CF30FF88-920A-40E3-AA19-FD39814CFDE2}" type="pres">
      <dgm:prSet presAssocID="{F78E3FE4-8387-4D27-858C-16D9F74CA6C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FB164-7E91-4251-9177-E992B3FBFD3B}" type="pres">
      <dgm:prSet presAssocID="{F78E3FE4-8387-4D27-858C-16D9F74CA6C5}" presName="accent_1" presStyleCnt="0"/>
      <dgm:spPr/>
    </dgm:pt>
    <dgm:pt modelId="{2FFAD5A6-C631-44A9-8D62-2186094D3338}" type="pres">
      <dgm:prSet presAssocID="{F78E3FE4-8387-4D27-858C-16D9F74CA6C5}" presName="accentRepeatNode" presStyleLbl="solidFgAcc1" presStyleIdx="0" presStyleCnt="3"/>
      <dgm:spPr/>
    </dgm:pt>
    <dgm:pt modelId="{4DA9168A-EF5F-47EF-B178-5800A7144EE3}" type="pres">
      <dgm:prSet presAssocID="{7F29CAC0-7650-4F6A-B1AD-F1A674AF7EC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29157-182D-4906-AB73-BF8FF43EDDC6}" type="pres">
      <dgm:prSet presAssocID="{7F29CAC0-7650-4F6A-B1AD-F1A674AF7EC9}" presName="accent_2" presStyleCnt="0"/>
      <dgm:spPr/>
    </dgm:pt>
    <dgm:pt modelId="{DA2CBD83-7356-4A44-97B3-90A1768C173A}" type="pres">
      <dgm:prSet presAssocID="{7F29CAC0-7650-4F6A-B1AD-F1A674AF7EC9}" presName="accentRepeatNode" presStyleLbl="solidFgAcc1" presStyleIdx="1" presStyleCnt="3"/>
      <dgm:spPr/>
    </dgm:pt>
    <dgm:pt modelId="{331D2082-8A8A-445E-B651-96E533601E44}" type="pres">
      <dgm:prSet presAssocID="{295AD36D-2508-4BA0-8E5E-02A5DFD50DE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9A524-9593-4B48-AC07-CB661D0DC794}" type="pres">
      <dgm:prSet presAssocID="{295AD36D-2508-4BA0-8E5E-02A5DFD50DE6}" presName="accent_3" presStyleCnt="0"/>
      <dgm:spPr/>
    </dgm:pt>
    <dgm:pt modelId="{64B36C60-1523-4F73-8D86-B0FAF02B3A2F}" type="pres">
      <dgm:prSet presAssocID="{295AD36D-2508-4BA0-8E5E-02A5DFD50DE6}" presName="accentRepeatNode" presStyleLbl="solidFgAcc1" presStyleIdx="2" presStyleCnt="3"/>
      <dgm:spPr/>
    </dgm:pt>
  </dgm:ptLst>
  <dgm:cxnLst>
    <dgm:cxn modelId="{1CF2FAEE-536A-4523-B9AC-4B3A77D31FA2}" type="presOf" srcId="{295AD36D-2508-4BA0-8E5E-02A5DFD50DE6}" destId="{331D2082-8A8A-445E-B651-96E533601E44}" srcOrd="0" destOrd="0" presId="urn:microsoft.com/office/officeart/2008/layout/VerticalCurvedList"/>
    <dgm:cxn modelId="{112A1241-A14E-42CF-94CA-D7210CFDACFC}" type="presOf" srcId="{F78E3FE4-8387-4D27-858C-16D9F74CA6C5}" destId="{CF30FF88-920A-40E3-AA19-FD39814CFDE2}" srcOrd="0" destOrd="0" presId="urn:microsoft.com/office/officeart/2008/layout/VerticalCurvedList"/>
    <dgm:cxn modelId="{2C484AAC-C077-4050-94B6-8380F54F688E}" type="presOf" srcId="{7F29CAC0-7650-4F6A-B1AD-F1A674AF7EC9}" destId="{4DA9168A-EF5F-47EF-B178-5800A7144EE3}" srcOrd="0" destOrd="0" presId="urn:microsoft.com/office/officeart/2008/layout/VerticalCurvedList"/>
    <dgm:cxn modelId="{46454D98-F70E-4C14-835A-A07C4DEC8A30}" srcId="{D61E4604-9DF6-4E6B-BC5E-8C186979873B}" destId="{295AD36D-2508-4BA0-8E5E-02A5DFD50DE6}" srcOrd="2" destOrd="0" parTransId="{D56D8EBF-25BD-42D0-8EA2-9CC18AE79A45}" sibTransId="{4FDCC9DB-27C2-4ED2-91AB-EC7A7BF6AB3B}"/>
    <dgm:cxn modelId="{28246324-AC48-443B-9117-891D09D444E8}" srcId="{D61E4604-9DF6-4E6B-BC5E-8C186979873B}" destId="{7F29CAC0-7650-4F6A-B1AD-F1A674AF7EC9}" srcOrd="1" destOrd="0" parTransId="{27C01584-31B7-472D-8482-9AD76BA5C739}" sibTransId="{CC475CAE-3793-4E8C-A4E5-00B770FDD2C5}"/>
    <dgm:cxn modelId="{6B859EBF-261D-4077-AC6C-35E94CB133F3}" type="presOf" srcId="{C23BB68F-3E11-4D5A-A62E-0B2DAD0692EF}" destId="{4C0BB33D-BAB1-45F5-B648-573C8C9436DD}" srcOrd="0" destOrd="0" presId="urn:microsoft.com/office/officeart/2008/layout/VerticalCurvedList"/>
    <dgm:cxn modelId="{5A2E9C02-9192-4714-A6F8-D2DA430BE96F}" type="presOf" srcId="{D61E4604-9DF6-4E6B-BC5E-8C186979873B}" destId="{7B93DE10-4D1B-4BFB-A046-E39DFC286F5B}" srcOrd="0" destOrd="0" presId="urn:microsoft.com/office/officeart/2008/layout/VerticalCurvedList"/>
    <dgm:cxn modelId="{61EA5DF3-F3CF-4BFF-BCE5-BE76F55ED197}" srcId="{D61E4604-9DF6-4E6B-BC5E-8C186979873B}" destId="{F78E3FE4-8387-4D27-858C-16D9F74CA6C5}" srcOrd="0" destOrd="0" parTransId="{FA9F3F16-4AAC-441C-9392-E1936302664E}" sibTransId="{C23BB68F-3E11-4D5A-A62E-0B2DAD0692EF}"/>
    <dgm:cxn modelId="{16142C49-9529-4FA5-BB6C-BA4779AD744E}" type="presParOf" srcId="{7B93DE10-4D1B-4BFB-A046-E39DFC286F5B}" destId="{4035DF38-4390-4441-B06F-6974F5D05AAA}" srcOrd="0" destOrd="0" presId="urn:microsoft.com/office/officeart/2008/layout/VerticalCurvedList"/>
    <dgm:cxn modelId="{ABCF1024-8BB4-4BA3-B8D5-766DC72D2725}" type="presParOf" srcId="{4035DF38-4390-4441-B06F-6974F5D05AAA}" destId="{040977B7-ECA6-488C-830F-22395693E0D9}" srcOrd="0" destOrd="0" presId="urn:microsoft.com/office/officeart/2008/layout/VerticalCurvedList"/>
    <dgm:cxn modelId="{22C522BD-6C10-4B8F-AE74-105982CA6F0C}" type="presParOf" srcId="{040977B7-ECA6-488C-830F-22395693E0D9}" destId="{96E25634-0463-4693-97CC-7061A181E8C7}" srcOrd="0" destOrd="0" presId="urn:microsoft.com/office/officeart/2008/layout/VerticalCurvedList"/>
    <dgm:cxn modelId="{B153F4DB-2D3F-42D1-800A-1069CAAF7024}" type="presParOf" srcId="{040977B7-ECA6-488C-830F-22395693E0D9}" destId="{4C0BB33D-BAB1-45F5-B648-573C8C9436DD}" srcOrd="1" destOrd="0" presId="urn:microsoft.com/office/officeart/2008/layout/VerticalCurvedList"/>
    <dgm:cxn modelId="{AFC63CF1-80FE-46E4-97AE-F1B59C51ACCA}" type="presParOf" srcId="{040977B7-ECA6-488C-830F-22395693E0D9}" destId="{3713463A-50EC-4162-80AB-0A8095260B13}" srcOrd="2" destOrd="0" presId="urn:microsoft.com/office/officeart/2008/layout/VerticalCurvedList"/>
    <dgm:cxn modelId="{EF392F9B-24BD-49B0-8058-1E9DE09679BB}" type="presParOf" srcId="{040977B7-ECA6-488C-830F-22395693E0D9}" destId="{400F2E29-6501-40B9-9ED5-F2A6B7B4B801}" srcOrd="3" destOrd="0" presId="urn:microsoft.com/office/officeart/2008/layout/VerticalCurvedList"/>
    <dgm:cxn modelId="{7F7DF50C-937F-40B5-B919-AC8E6178B389}" type="presParOf" srcId="{4035DF38-4390-4441-B06F-6974F5D05AAA}" destId="{CF30FF88-920A-40E3-AA19-FD39814CFDE2}" srcOrd="1" destOrd="0" presId="urn:microsoft.com/office/officeart/2008/layout/VerticalCurvedList"/>
    <dgm:cxn modelId="{88C61F8D-DDB3-4C35-9F6C-1275A74A1ACE}" type="presParOf" srcId="{4035DF38-4390-4441-B06F-6974F5D05AAA}" destId="{F12FB164-7E91-4251-9177-E992B3FBFD3B}" srcOrd="2" destOrd="0" presId="urn:microsoft.com/office/officeart/2008/layout/VerticalCurvedList"/>
    <dgm:cxn modelId="{D76BB047-1CED-4C15-836D-6D9D48ACE093}" type="presParOf" srcId="{F12FB164-7E91-4251-9177-E992B3FBFD3B}" destId="{2FFAD5A6-C631-44A9-8D62-2186094D3338}" srcOrd="0" destOrd="0" presId="urn:microsoft.com/office/officeart/2008/layout/VerticalCurvedList"/>
    <dgm:cxn modelId="{A530C12D-E1FC-47CA-AEB2-F1BCDD09BA02}" type="presParOf" srcId="{4035DF38-4390-4441-B06F-6974F5D05AAA}" destId="{4DA9168A-EF5F-47EF-B178-5800A7144EE3}" srcOrd="3" destOrd="0" presId="urn:microsoft.com/office/officeart/2008/layout/VerticalCurvedList"/>
    <dgm:cxn modelId="{5D046278-FECD-46A2-97E6-62254F7D4A24}" type="presParOf" srcId="{4035DF38-4390-4441-B06F-6974F5D05AAA}" destId="{2E129157-182D-4906-AB73-BF8FF43EDDC6}" srcOrd="4" destOrd="0" presId="urn:microsoft.com/office/officeart/2008/layout/VerticalCurvedList"/>
    <dgm:cxn modelId="{B75CEC9E-97E6-41B0-ADBE-8B6920F5193E}" type="presParOf" srcId="{2E129157-182D-4906-AB73-BF8FF43EDDC6}" destId="{DA2CBD83-7356-4A44-97B3-90A1768C173A}" srcOrd="0" destOrd="0" presId="urn:microsoft.com/office/officeart/2008/layout/VerticalCurvedList"/>
    <dgm:cxn modelId="{C394F1D4-4C99-47CE-A5A1-360A89CE3DFD}" type="presParOf" srcId="{4035DF38-4390-4441-B06F-6974F5D05AAA}" destId="{331D2082-8A8A-445E-B651-96E533601E44}" srcOrd="5" destOrd="0" presId="urn:microsoft.com/office/officeart/2008/layout/VerticalCurvedList"/>
    <dgm:cxn modelId="{87D178C1-FCEC-455D-BA3E-5B8315D25686}" type="presParOf" srcId="{4035DF38-4390-4441-B06F-6974F5D05AAA}" destId="{4F49A524-9593-4B48-AC07-CB661D0DC794}" srcOrd="6" destOrd="0" presId="urn:microsoft.com/office/officeart/2008/layout/VerticalCurvedList"/>
    <dgm:cxn modelId="{12AED3F2-0E2F-4F9E-903A-DE08FEF04896}" type="presParOf" srcId="{4F49A524-9593-4B48-AC07-CB661D0DC794}" destId="{64B36C60-1523-4F73-8D86-B0FAF02B3A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1E4604-9DF6-4E6B-BC5E-8C186979873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8E3FE4-8387-4D27-858C-16D9F74CA6C5}">
      <dgm:prSet phldrT="[Text]"/>
      <dgm:spPr/>
      <dgm:t>
        <a:bodyPr/>
        <a:lstStyle/>
        <a:p>
          <a:r>
            <a:rPr lang="en-US" dirty="0" smtClean="0"/>
            <a:t>Biogas</a:t>
          </a:r>
          <a:endParaRPr lang="en-US" dirty="0"/>
        </a:p>
      </dgm:t>
    </dgm:pt>
    <dgm:pt modelId="{FA9F3F16-4AAC-441C-9392-E1936302664E}" type="parTrans" cxnId="{61EA5DF3-F3CF-4BFF-BCE5-BE76F55ED197}">
      <dgm:prSet/>
      <dgm:spPr/>
      <dgm:t>
        <a:bodyPr/>
        <a:lstStyle/>
        <a:p>
          <a:endParaRPr lang="en-US"/>
        </a:p>
      </dgm:t>
    </dgm:pt>
    <dgm:pt modelId="{C23BB68F-3E11-4D5A-A62E-0B2DAD0692EF}" type="sibTrans" cxnId="{61EA5DF3-F3CF-4BFF-BCE5-BE76F55ED197}">
      <dgm:prSet/>
      <dgm:spPr/>
      <dgm:t>
        <a:bodyPr/>
        <a:lstStyle/>
        <a:p>
          <a:endParaRPr lang="en-US"/>
        </a:p>
      </dgm:t>
    </dgm:pt>
    <dgm:pt modelId="{7F29CAC0-7650-4F6A-B1AD-F1A674AF7EC9}">
      <dgm:prSet phldrT="[Text]"/>
      <dgm:spPr/>
      <dgm:t>
        <a:bodyPr/>
        <a:lstStyle/>
        <a:p>
          <a:r>
            <a:rPr lang="en-US" dirty="0" smtClean="0"/>
            <a:t>Piping</a:t>
          </a:r>
          <a:endParaRPr lang="en-US" dirty="0"/>
        </a:p>
      </dgm:t>
    </dgm:pt>
    <dgm:pt modelId="{27C01584-31B7-472D-8482-9AD76BA5C739}" type="parTrans" cxnId="{28246324-AC48-443B-9117-891D09D444E8}">
      <dgm:prSet/>
      <dgm:spPr/>
      <dgm:t>
        <a:bodyPr/>
        <a:lstStyle/>
        <a:p>
          <a:endParaRPr lang="en-US"/>
        </a:p>
      </dgm:t>
    </dgm:pt>
    <dgm:pt modelId="{CC475CAE-3793-4E8C-A4E5-00B770FDD2C5}" type="sibTrans" cxnId="{28246324-AC48-443B-9117-891D09D444E8}">
      <dgm:prSet/>
      <dgm:spPr/>
      <dgm:t>
        <a:bodyPr/>
        <a:lstStyle/>
        <a:p>
          <a:endParaRPr lang="en-US"/>
        </a:p>
      </dgm:t>
    </dgm:pt>
    <dgm:pt modelId="{295AD36D-2508-4BA0-8E5E-02A5DFD50DE6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D56D8EBF-25BD-42D0-8EA2-9CC18AE79A45}" type="parTrans" cxnId="{46454D98-F70E-4C14-835A-A07C4DEC8A30}">
      <dgm:prSet/>
      <dgm:spPr/>
      <dgm:t>
        <a:bodyPr/>
        <a:lstStyle/>
        <a:p>
          <a:endParaRPr lang="en-US"/>
        </a:p>
      </dgm:t>
    </dgm:pt>
    <dgm:pt modelId="{4FDCC9DB-27C2-4ED2-91AB-EC7A7BF6AB3B}" type="sibTrans" cxnId="{46454D98-F70E-4C14-835A-A07C4DEC8A30}">
      <dgm:prSet/>
      <dgm:spPr/>
      <dgm:t>
        <a:bodyPr/>
        <a:lstStyle/>
        <a:p>
          <a:endParaRPr lang="en-US"/>
        </a:p>
      </dgm:t>
    </dgm:pt>
    <dgm:pt modelId="{7B93DE10-4D1B-4BFB-A046-E39DFC286F5B}" type="pres">
      <dgm:prSet presAssocID="{D61E4604-9DF6-4E6B-BC5E-8C186979873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035DF38-4390-4441-B06F-6974F5D05AAA}" type="pres">
      <dgm:prSet presAssocID="{D61E4604-9DF6-4E6B-BC5E-8C186979873B}" presName="Name1" presStyleCnt="0"/>
      <dgm:spPr/>
    </dgm:pt>
    <dgm:pt modelId="{040977B7-ECA6-488C-830F-22395693E0D9}" type="pres">
      <dgm:prSet presAssocID="{D61E4604-9DF6-4E6B-BC5E-8C186979873B}" presName="cycle" presStyleCnt="0"/>
      <dgm:spPr/>
    </dgm:pt>
    <dgm:pt modelId="{96E25634-0463-4693-97CC-7061A181E8C7}" type="pres">
      <dgm:prSet presAssocID="{D61E4604-9DF6-4E6B-BC5E-8C186979873B}" presName="srcNode" presStyleLbl="node1" presStyleIdx="0" presStyleCnt="3"/>
      <dgm:spPr/>
    </dgm:pt>
    <dgm:pt modelId="{4C0BB33D-BAB1-45F5-B648-573C8C9436DD}" type="pres">
      <dgm:prSet presAssocID="{D61E4604-9DF6-4E6B-BC5E-8C186979873B}" presName="conn" presStyleLbl="parChTrans1D2" presStyleIdx="0" presStyleCnt="1"/>
      <dgm:spPr/>
      <dgm:t>
        <a:bodyPr/>
        <a:lstStyle/>
        <a:p>
          <a:endParaRPr lang="en-US"/>
        </a:p>
      </dgm:t>
    </dgm:pt>
    <dgm:pt modelId="{3713463A-50EC-4162-80AB-0A8095260B13}" type="pres">
      <dgm:prSet presAssocID="{D61E4604-9DF6-4E6B-BC5E-8C186979873B}" presName="extraNode" presStyleLbl="node1" presStyleIdx="0" presStyleCnt="3"/>
      <dgm:spPr/>
    </dgm:pt>
    <dgm:pt modelId="{400F2E29-6501-40B9-9ED5-F2A6B7B4B801}" type="pres">
      <dgm:prSet presAssocID="{D61E4604-9DF6-4E6B-BC5E-8C186979873B}" presName="dstNode" presStyleLbl="node1" presStyleIdx="0" presStyleCnt="3"/>
      <dgm:spPr/>
    </dgm:pt>
    <dgm:pt modelId="{CF30FF88-920A-40E3-AA19-FD39814CFDE2}" type="pres">
      <dgm:prSet presAssocID="{F78E3FE4-8387-4D27-858C-16D9F74CA6C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FB164-7E91-4251-9177-E992B3FBFD3B}" type="pres">
      <dgm:prSet presAssocID="{F78E3FE4-8387-4D27-858C-16D9F74CA6C5}" presName="accent_1" presStyleCnt="0"/>
      <dgm:spPr/>
    </dgm:pt>
    <dgm:pt modelId="{2FFAD5A6-C631-44A9-8D62-2186094D3338}" type="pres">
      <dgm:prSet presAssocID="{F78E3FE4-8387-4D27-858C-16D9F74CA6C5}" presName="accentRepeatNode" presStyleLbl="solidFgAcc1" presStyleIdx="0" presStyleCnt="3"/>
      <dgm:spPr/>
    </dgm:pt>
    <dgm:pt modelId="{4DA9168A-EF5F-47EF-B178-5800A7144EE3}" type="pres">
      <dgm:prSet presAssocID="{7F29CAC0-7650-4F6A-B1AD-F1A674AF7EC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29157-182D-4906-AB73-BF8FF43EDDC6}" type="pres">
      <dgm:prSet presAssocID="{7F29CAC0-7650-4F6A-B1AD-F1A674AF7EC9}" presName="accent_2" presStyleCnt="0"/>
      <dgm:spPr/>
    </dgm:pt>
    <dgm:pt modelId="{DA2CBD83-7356-4A44-97B3-90A1768C173A}" type="pres">
      <dgm:prSet presAssocID="{7F29CAC0-7650-4F6A-B1AD-F1A674AF7EC9}" presName="accentRepeatNode" presStyleLbl="solidFgAcc1" presStyleIdx="1" presStyleCnt="3"/>
      <dgm:spPr/>
    </dgm:pt>
    <dgm:pt modelId="{331D2082-8A8A-445E-B651-96E533601E44}" type="pres">
      <dgm:prSet presAssocID="{295AD36D-2508-4BA0-8E5E-02A5DFD50DE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9A524-9593-4B48-AC07-CB661D0DC794}" type="pres">
      <dgm:prSet presAssocID="{295AD36D-2508-4BA0-8E5E-02A5DFD50DE6}" presName="accent_3" presStyleCnt="0"/>
      <dgm:spPr/>
    </dgm:pt>
    <dgm:pt modelId="{64B36C60-1523-4F73-8D86-B0FAF02B3A2F}" type="pres">
      <dgm:prSet presAssocID="{295AD36D-2508-4BA0-8E5E-02A5DFD50DE6}" presName="accentRepeatNode" presStyleLbl="solidFgAcc1" presStyleIdx="2" presStyleCnt="3"/>
      <dgm:spPr/>
    </dgm:pt>
  </dgm:ptLst>
  <dgm:cxnLst>
    <dgm:cxn modelId="{61EA5DF3-F3CF-4BFF-BCE5-BE76F55ED197}" srcId="{D61E4604-9DF6-4E6B-BC5E-8C186979873B}" destId="{F78E3FE4-8387-4D27-858C-16D9F74CA6C5}" srcOrd="0" destOrd="0" parTransId="{FA9F3F16-4AAC-441C-9392-E1936302664E}" sibTransId="{C23BB68F-3E11-4D5A-A62E-0B2DAD0692EF}"/>
    <dgm:cxn modelId="{BB103EBA-0851-4A10-8A03-7CB12008D715}" type="presOf" srcId="{D61E4604-9DF6-4E6B-BC5E-8C186979873B}" destId="{7B93DE10-4D1B-4BFB-A046-E39DFC286F5B}" srcOrd="0" destOrd="0" presId="urn:microsoft.com/office/officeart/2008/layout/VerticalCurvedList"/>
    <dgm:cxn modelId="{28246324-AC48-443B-9117-891D09D444E8}" srcId="{D61E4604-9DF6-4E6B-BC5E-8C186979873B}" destId="{7F29CAC0-7650-4F6A-B1AD-F1A674AF7EC9}" srcOrd="1" destOrd="0" parTransId="{27C01584-31B7-472D-8482-9AD76BA5C739}" sibTransId="{CC475CAE-3793-4E8C-A4E5-00B770FDD2C5}"/>
    <dgm:cxn modelId="{CD532337-1752-4DB1-8CD5-0CDB91C26289}" type="presOf" srcId="{F78E3FE4-8387-4D27-858C-16D9F74CA6C5}" destId="{CF30FF88-920A-40E3-AA19-FD39814CFDE2}" srcOrd="0" destOrd="0" presId="urn:microsoft.com/office/officeart/2008/layout/VerticalCurvedList"/>
    <dgm:cxn modelId="{4054E37E-1BA1-4F40-939F-015B5EB1C93B}" type="presOf" srcId="{295AD36D-2508-4BA0-8E5E-02A5DFD50DE6}" destId="{331D2082-8A8A-445E-B651-96E533601E44}" srcOrd="0" destOrd="0" presId="urn:microsoft.com/office/officeart/2008/layout/VerticalCurvedList"/>
    <dgm:cxn modelId="{46454D98-F70E-4C14-835A-A07C4DEC8A30}" srcId="{D61E4604-9DF6-4E6B-BC5E-8C186979873B}" destId="{295AD36D-2508-4BA0-8E5E-02A5DFD50DE6}" srcOrd="2" destOrd="0" parTransId="{D56D8EBF-25BD-42D0-8EA2-9CC18AE79A45}" sibTransId="{4FDCC9DB-27C2-4ED2-91AB-EC7A7BF6AB3B}"/>
    <dgm:cxn modelId="{F0D94DC7-589B-4808-9F29-5EAABB2592A2}" type="presOf" srcId="{C23BB68F-3E11-4D5A-A62E-0B2DAD0692EF}" destId="{4C0BB33D-BAB1-45F5-B648-573C8C9436DD}" srcOrd="0" destOrd="0" presId="urn:microsoft.com/office/officeart/2008/layout/VerticalCurvedList"/>
    <dgm:cxn modelId="{68082684-4089-406C-9FE7-C9F0F0F0D518}" type="presOf" srcId="{7F29CAC0-7650-4F6A-B1AD-F1A674AF7EC9}" destId="{4DA9168A-EF5F-47EF-B178-5800A7144EE3}" srcOrd="0" destOrd="0" presId="urn:microsoft.com/office/officeart/2008/layout/VerticalCurvedList"/>
    <dgm:cxn modelId="{84FB4C2E-101B-483D-9093-A4196AD79DF9}" type="presParOf" srcId="{7B93DE10-4D1B-4BFB-A046-E39DFC286F5B}" destId="{4035DF38-4390-4441-B06F-6974F5D05AAA}" srcOrd="0" destOrd="0" presId="urn:microsoft.com/office/officeart/2008/layout/VerticalCurvedList"/>
    <dgm:cxn modelId="{AA580A78-CC65-43CA-B8F2-0C8DF6A2D605}" type="presParOf" srcId="{4035DF38-4390-4441-B06F-6974F5D05AAA}" destId="{040977B7-ECA6-488C-830F-22395693E0D9}" srcOrd="0" destOrd="0" presId="urn:microsoft.com/office/officeart/2008/layout/VerticalCurvedList"/>
    <dgm:cxn modelId="{89DD1310-0A60-437B-B8DD-DAD82AA1C77C}" type="presParOf" srcId="{040977B7-ECA6-488C-830F-22395693E0D9}" destId="{96E25634-0463-4693-97CC-7061A181E8C7}" srcOrd="0" destOrd="0" presId="urn:microsoft.com/office/officeart/2008/layout/VerticalCurvedList"/>
    <dgm:cxn modelId="{E6EA0DD4-110E-4478-929B-94BB6F023F17}" type="presParOf" srcId="{040977B7-ECA6-488C-830F-22395693E0D9}" destId="{4C0BB33D-BAB1-45F5-B648-573C8C9436DD}" srcOrd="1" destOrd="0" presId="urn:microsoft.com/office/officeart/2008/layout/VerticalCurvedList"/>
    <dgm:cxn modelId="{BCAFE437-B443-4A57-B26D-21061846F6A5}" type="presParOf" srcId="{040977B7-ECA6-488C-830F-22395693E0D9}" destId="{3713463A-50EC-4162-80AB-0A8095260B13}" srcOrd="2" destOrd="0" presId="urn:microsoft.com/office/officeart/2008/layout/VerticalCurvedList"/>
    <dgm:cxn modelId="{41B982EB-E034-4434-A50B-C0EA2930ADE8}" type="presParOf" srcId="{040977B7-ECA6-488C-830F-22395693E0D9}" destId="{400F2E29-6501-40B9-9ED5-F2A6B7B4B801}" srcOrd="3" destOrd="0" presId="urn:microsoft.com/office/officeart/2008/layout/VerticalCurvedList"/>
    <dgm:cxn modelId="{8965A11F-2553-48DD-8085-E46D5D3465AF}" type="presParOf" srcId="{4035DF38-4390-4441-B06F-6974F5D05AAA}" destId="{CF30FF88-920A-40E3-AA19-FD39814CFDE2}" srcOrd="1" destOrd="0" presId="urn:microsoft.com/office/officeart/2008/layout/VerticalCurvedList"/>
    <dgm:cxn modelId="{56A053B5-4FBF-41F1-93B2-9FABE81447E1}" type="presParOf" srcId="{4035DF38-4390-4441-B06F-6974F5D05AAA}" destId="{F12FB164-7E91-4251-9177-E992B3FBFD3B}" srcOrd="2" destOrd="0" presId="urn:microsoft.com/office/officeart/2008/layout/VerticalCurvedList"/>
    <dgm:cxn modelId="{C9583B35-9E1B-4F54-A63F-AADD30514DD0}" type="presParOf" srcId="{F12FB164-7E91-4251-9177-E992B3FBFD3B}" destId="{2FFAD5A6-C631-44A9-8D62-2186094D3338}" srcOrd="0" destOrd="0" presId="urn:microsoft.com/office/officeart/2008/layout/VerticalCurvedList"/>
    <dgm:cxn modelId="{639387B0-8937-4FBD-88B4-59F06C157090}" type="presParOf" srcId="{4035DF38-4390-4441-B06F-6974F5D05AAA}" destId="{4DA9168A-EF5F-47EF-B178-5800A7144EE3}" srcOrd="3" destOrd="0" presId="urn:microsoft.com/office/officeart/2008/layout/VerticalCurvedList"/>
    <dgm:cxn modelId="{FD43E0EC-2E02-4528-808E-BA557442B344}" type="presParOf" srcId="{4035DF38-4390-4441-B06F-6974F5D05AAA}" destId="{2E129157-182D-4906-AB73-BF8FF43EDDC6}" srcOrd="4" destOrd="0" presId="urn:microsoft.com/office/officeart/2008/layout/VerticalCurvedList"/>
    <dgm:cxn modelId="{AC5BE3AF-E808-4DF4-850B-DA990558221B}" type="presParOf" srcId="{2E129157-182D-4906-AB73-BF8FF43EDDC6}" destId="{DA2CBD83-7356-4A44-97B3-90A1768C173A}" srcOrd="0" destOrd="0" presId="urn:microsoft.com/office/officeart/2008/layout/VerticalCurvedList"/>
    <dgm:cxn modelId="{85BDA675-57FF-4FA3-8890-DC7B939A1B82}" type="presParOf" srcId="{4035DF38-4390-4441-B06F-6974F5D05AAA}" destId="{331D2082-8A8A-445E-B651-96E533601E44}" srcOrd="5" destOrd="0" presId="urn:microsoft.com/office/officeart/2008/layout/VerticalCurvedList"/>
    <dgm:cxn modelId="{0D0EBCE2-2E90-4D50-8211-B8D8E28306FD}" type="presParOf" srcId="{4035DF38-4390-4441-B06F-6974F5D05AAA}" destId="{4F49A524-9593-4B48-AC07-CB661D0DC794}" srcOrd="6" destOrd="0" presId="urn:microsoft.com/office/officeart/2008/layout/VerticalCurvedList"/>
    <dgm:cxn modelId="{CCC897E4-CAFA-418E-A6DC-EF2D6172A911}" type="presParOf" srcId="{4F49A524-9593-4B48-AC07-CB661D0DC794}" destId="{64B36C60-1523-4F73-8D86-B0FAF02B3A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3BDD29-E201-4E83-991A-E1B3A4EF8867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240AC5-835A-43A7-91F3-086D48023C5D}">
      <dgm:prSet/>
      <dgm:spPr/>
      <dgm:t>
        <a:bodyPr/>
        <a:lstStyle/>
        <a:p>
          <a:r>
            <a:rPr lang="en-US" dirty="0" smtClean="0"/>
            <a:t>Data Collected</a:t>
          </a:r>
          <a:endParaRPr lang="en-US" dirty="0"/>
        </a:p>
      </dgm:t>
    </dgm:pt>
    <dgm:pt modelId="{EFF5F101-F5F0-4474-8B90-FA5A4DD0CEE7}" type="parTrans" cxnId="{FB5A16AB-DF67-47AB-B581-64D6A23325AE}">
      <dgm:prSet/>
      <dgm:spPr/>
      <dgm:t>
        <a:bodyPr/>
        <a:lstStyle/>
        <a:p>
          <a:endParaRPr lang="en-US"/>
        </a:p>
      </dgm:t>
    </dgm:pt>
    <dgm:pt modelId="{F0F57980-4E73-4E57-A206-44498907F7D8}" type="sibTrans" cxnId="{FB5A16AB-DF67-47AB-B581-64D6A23325AE}">
      <dgm:prSet/>
      <dgm:spPr/>
      <dgm:t>
        <a:bodyPr/>
        <a:lstStyle/>
        <a:p>
          <a:endParaRPr lang="en-US"/>
        </a:p>
      </dgm:t>
    </dgm:pt>
    <dgm:pt modelId="{BB82449F-73BE-46DD-8C2F-F463B13C0872}">
      <dgm:prSet/>
      <dgm:spPr/>
      <dgm:t>
        <a:bodyPr/>
        <a:lstStyle/>
        <a:p>
          <a:r>
            <a:rPr lang="en-US" dirty="0" smtClean="0"/>
            <a:t>Pictures</a:t>
          </a:r>
          <a:endParaRPr lang="en-US" dirty="0"/>
        </a:p>
      </dgm:t>
    </dgm:pt>
    <dgm:pt modelId="{873ADFEC-D3E0-4DB3-83F4-FD2D75B71612}" type="parTrans" cxnId="{BF98E72F-F23F-420B-97ED-93AD0D416F77}">
      <dgm:prSet/>
      <dgm:spPr/>
      <dgm:t>
        <a:bodyPr/>
        <a:lstStyle/>
        <a:p>
          <a:endParaRPr lang="en-US"/>
        </a:p>
      </dgm:t>
    </dgm:pt>
    <dgm:pt modelId="{EA65564D-0A6D-4492-9F02-CCFA671FC814}" type="sibTrans" cxnId="{BF98E72F-F23F-420B-97ED-93AD0D416F77}">
      <dgm:prSet/>
      <dgm:spPr/>
      <dgm:t>
        <a:bodyPr/>
        <a:lstStyle/>
        <a:p>
          <a:endParaRPr lang="en-US"/>
        </a:p>
      </dgm:t>
    </dgm:pt>
    <dgm:pt modelId="{1339F647-4472-4B5E-9937-8DBBB4BF6A67}">
      <dgm:prSet/>
      <dgm:spPr/>
      <dgm:t>
        <a:bodyPr/>
        <a:lstStyle/>
        <a:p>
          <a:r>
            <a:rPr lang="en-US" dirty="0" smtClean="0"/>
            <a:t>Surveys</a:t>
          </a:r>
          <a:endParaRPr lang="en-US" dirty="0"/>
        </a:p>
      </dgm:t>
    </dgm:pt>
    <dgm:pt modelId="{7948F460-C437-45EF-A909-D2FA1AAF6605}" type="parTrans" cxnId="{B94F38F7-C362-4E27-A496-81136B14572B}">
      <dgm:prSet/>
      <dgm:spPr/>
      <dgm:t>
        <a:bodyPr/>
        <a:lstStyle/>
        <a:p>
          <a:endParaRPr lang="en-US"/>
        </a:p>
      </dgm:t>
    </dgm:pt>
    <dgm:pt modelId="{B0FF1419-EB39-40FA-B0FF-0E71DB34AFDB}" type="sibTrans" cxnId="{B94F38F7-C362-4E27-A496-81136B14572B}">
      <dgm:prSet/>
      <dgm:spPr/>
      <dgm:t>
        <a:bodyPr/>
        <a:lstStyle/>
        <a:p>
          <a:endParaRPr lang="en-US"/>
        </a:p>
      </dgm:t>
    </dgm:pt>
    <dgm:pt modelId="{4EBDBD74-E01C-429B-BDFA-30283EAC9718}">
      <dgm:prSet/>
      <dgm:spPr/>
      <dgm:t>
        <a:bodyPr/>
        <a:lstStyle/>
        <a:p>
          <a:endParaRPr lang="en-US" dirty="0"/>
        </a:p>
      </dgm:t>
    </dgm:pt>
    <dgm:pt modelId="{64D89460-E376-4D98-977C-3F624D921A64}" type="parTrans" cxnId="{1283C0BC-51CF-4FA0-9974-20E24474DF84}">
      <dgm:prSet/>
      <dgm:spPr/>
      <dgm:t>
        <a:bodyPr/>
        <a:lstStyle/>
        <a:p>
          <a:endParaRPr lang="en-US"/>
        </a:p>
      </dgm:t>
    </dgm:pt>
    <dgm:pt modelId="{F224B1D4-A658-4039-B2F3-149F0CF2F433}" type="sibTrans" cxnId="{1283C0BC-51CF-4FA0-9974-20E24474DF84}">
      <dgm:prSet/>
      <dgm:spPr/>
      <dgm:t>
        <a:bodyPr/>
        <a:lstStyle/>
        <a:p>
          <a:endParaRPr lang="en-US"/>
        </a:p>
      </dgm:t>
    </dgm:pt>
    <dgm:pt modelId="{AD89E092-F174-4ECC-B9DB-EB5FCCBFE6CB}" type="pres">
      <dgm:prSet presAssocID="{2F3BDD29-E201-4E83-991A-E1B3A4EF886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2E4996-B31D-476C-8A9D-627984F3567D}" type="pres">
      <dgm:prSet presAssocID="{2F3BDD29-E201-4E83-991A-E1B3A4EF8867}" presName="ellipse" presStyleLbl="trBgShp" presStyleIdx="0" presStyleCnt="1"/>
      <dgm:spPr/>
    </dgm:pt>
    <dgm:pt modelId="{84AED98F-17E9-4AC2-801F-9248518A86EB}" type="pres">
      <dgm:prSet presAssocID="{2F3BDD29-E201-4E83-991A-E1B3A4EF8867}" presName="arrow1" presStyleLbl="fgShp" presStyleIdx="0" presStyleCnt="1"/>
      <dgm:spPr/>
    </dgm:pt>
    <dgm:pt modelId="{4ACC0B51-B79D-4350-806D-E3B7B1E0ADAF}" type="pres">
      <dgm:prSet presAssocID="{2F3BDD29-E201-4E83-991A-E1B3A4EF886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DBCFC-8A18-4706-BDF6-BEC8238BDF27}" type="pres">
      <dgm:prSet presAssocID="{BB82449F-73BE-46DD-8C2F-F463B13C087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FA82C-53DE-4052-A866-E24F88A4221C}" type="pres">
      <dgm:prSet presAssocID="{1339F647-4472-4B5E-9937-8DBBB4BF6A67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CAD42-2268-4DA3-B15A-F82F5526E8B7}" type="pres">
      <dgm:prSet presAssocID="{4EBDBD74-E01C-429B-BDFA-30283EAC971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ADCE5-C5E7-406B-823F-32DF5D57F666}" type="pres">
      <dgm:prSet presAssocID="{2F3BDD29-E201-4E83-991A-E1B3A4EF8867}" presName="funnel" presStyleLbl="trAlignAcc1" presStyleIdx="0" presStyleCnt="1"/>
      <dgm:spPr/>
    </dgm:pt>
  </dgm:ptLst>
  <dgm:cxnLst>
    <dgm:cxn modelId="{B94F38F7-C362-4E27-A496-81136B14572B}" srcId="{2F3BDD29-E201-4E83-991A-E1B3A4EF8867}" destId="{1339F647-4472-4B5E-9937-8DBBB4BF6A67}" srcOrd="2" destOrd="0" parTransId="{7948F460-C437-45EF-A909-D2FA1AAF6605}" sibTransId="{B0FF1419-EB39-40FA-B0FF-0E71DB34AFDB}"/>
    <dgm:cxn modelId="{50704EBA-B947-4260-A62C-01EB7EB7F2B0}" type="presOf" srcId="{1B240AC5-835A-43A7-91F3-086D48023C5D}" destId="{ED2CAD42-2268-4DA3-B15A-F82F5526E8B7}" srcOrd="0" destOrd="0" presId="urn:microsoft.com/office/officeart/2005/8/layout/funnel1"/>
    <dgm:cxn modelId="{A539DDAA-3BBB-40D8-A673-C95645A9BE65}" type="presOf" srcId="{2F3BDD29-E201-4E83-991A-E1B3A4EF8867}" destId="{AD89E092-F174-4ECC-B9DB-EB5FCCBFE6CB}" srcOrd="0" destOrd="0" presId="urn:microsoft.com/office/officeart/2005/8/layout/funnel1"/>
    <dgm:cxn modelId="{1283C0BC-51CF-4FA0-9974-20E24474DF84}" srcId="{2F3BDD29-E201-4E83-991A-E1B3A4EF8867}" destId="{4EBDBD74-E01C-429B-BDFA-30283EAC9718}" srcOrd="3" destOrd="0" parTransId="{64D89460-E376-4D98-977C-3F624D921A64}" sibTransId="{F224B1D4-A658-4039-B2F3-149F0CF2F433}"/>
    <dgm:cxn modelId="{FB9074B0-2F66-473D-B24F-9D838611BBBD}" type="presOf" srcId="{1339F647-4472-4B5E-9937-8DBBB4BF6A67}" destId="{6AEDBCFC-8A18-4706-BDF6-BEC8238BDF27}" srcOrd="0" destOrd="0" presId="urn:microsoft.com/office/officeart/2005/8/layout/funnel1"/>
    <dgm:cxn modelId="{DA155F14-2890-402A-9600-F07C4272963D}" type="presOf" srcId="{BB82449F-73BE-46DD-8C2F-F463B13C0872}" destId="{A19FA82C-53DE-4052-A866-E24F88A4221C}" srcOrd="0" destOrd="0" presId="urn:microsoft.com/office/officeart/2005/8/layout/funnel1"/>
    <dgm:cxn modelId="{FB5A16AB-DF67-47AB-B581-64D6A23325AE}" srcId="{2F3BDD29-E201-4E83-991A-E1B3A4EF8867}" destId="{1B240AC5-835A-43A7-91F3-086D48023C5D}" srcOrd="0" destOrd="0" parTransId="{EFF5F101-F5F0-4474-8B90-FA5A4DD0CEE7}" sibTransId="{F0F57980-4E73-4E57-A206-44498907F7D8}"/>
    <dgm:cxn modelId="{43784338-A745-4E34-8D56-0A2E06FF8487}" type="presOf" srcId="{4EBDBD74-E01C-429B-BDFA-30283EAC9718}" destId="{4ACC0B51-B79D-4350-806D-E3B7B1E0ADAF}" srcOrd="0" destOrd="0" presId="urn:microsoft.com/office/officeart/2005/8/layout/funnel1"/>
    <dgm:cxn modelId="{BF98E72F-F23F-420B-97ED-93AD0D416F77}" srcId="{2F3BDD29-E201-4E83-991A-E1B3A4EF8867}" destId="{BB82449F-73BE-46DD-8C2F-F463B13C0872}" srcOrd="1" destOrd="0" parTransId="{873ADFEC-D3E0-4DB3-83F4-FD2D75B71612}" sibTransId="{EA65564D-0A6D-4492-9F02-CCFA671FC814}"/>
    <dgm:cxn modelId="{B37289AB-05BC-4999-B1B4-251BCDF68577}" type="presParOf" srcId="{AD89E092-F174-4ECC-B9DB-EB5FCCBFE6CB}" destId="{A72E4996-B31D-476C-8A9D-627984F3567D}" srcOrd="0" destOrd="0" presId="urn:microsoft.com/office/officeart/2005/8/layout/funnel1"/>
    <dgm:cxn modelId="{3EA5989E-1048-4E1C-8346-0E8047FE8056}" type="presParOf" srcId="{AD89E092-F174-4ECC-B9DB-EB5FCCBFE6CB}" destId="{84AED98F-17E9-4AC2-801F-9248518A86EB}" srcOrd="1" destOrd="0" presId="urn:microsoft.com/office/officeart/2005/8/layout/funnel1"/>
    <dgm:cxn modelId="{670802EE-8AE2-4194-8D32-60AF4821B99A}" type="presParOf" srcId="{AD89E092-F174-4ECC-B9DB-EB5FCCBFE6CB}" destId="{4ACC0B51-B79D-4350-806D-E3B7B1E0ADAF}" srcOrd="2" destOrd="0" presId="urn:microsoft.com/office/officeart/2005/8/layout/funnel1"/>
    <dgm:cxn modelId="{2BB1F28D-38F5-4EE1-B854-AED5CFF8F043}" type="presParOf" srcId="{AD89E092-F174-4ECC-B9DB-EB5FCCBFE6CB}" destId="{6AEDBCFC-8A18-4706-BDF6-BEC8238BDF27}" srcOrd="3" destOrd="0" presId="urn:microsoft.com/office/officeart/2005/8/layout/funnel1"/>
    <dgm:cxn modelId="{6A8CECEA-1102-47CE-89E9-B37691EB126F}" type="presParOf" srcId="{AD89E092-F174-4ECC-B9DB-EB5FCCBFE6CB}" destId="{A19FA82C-53DE-4052-A866-E24F88A4221C}" srcOrd="4" destOrd="0" presId="urn:microsoft.com/office/officeart/2005/8/layout/funnel1"/>
    <dgm:cxn modelId="{39AA5A3B-2DD3-4FED-BCAA-0FA1A4EA7CCA}" type="presParOf" srcId="{AD89E092-F174-4ECC-B9DB-EB5FCCBFE6CB}" destId="{ED2CAD42-2268-4DA3-B15A-F82F5526E8B7}" srcOrd="5" destOrd="0" presId="urn:microsoft.com/office/officeart/2005/8/layout/funnel1"/>
    <dgm:cxn modelId="{FD7B99A3-C5CE-4BCA-A361-5CDB063FCA67}" type="presParOf" srcId="{AD89E092-F174-4ECC-B9DB-EB5FCCBFE6CB}" destId="{DB9ADCE5-C5E7-406B-823F-32DF5D57F66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BB33D-BAB1-45F5-B648-573C8C9436DD}">
      <dsp:nvSpPr>
        <dsp:cNvPr id="0" name=""/>
        <dsp:cNvSpPr/>
      </dsp:nvSpPr>
      <dsp:spPr>
        <a:xfrm>
          <a:off x="-3473588" y="-534024"/>
          <a:ext cx="4141449" cy="4141449"/>
        </a:xfrm>
        <a:prstGeom prst="blockArc">
          <a:avLst>
            <a:gd name="adj1" fmla="val 18900000"/>
            <a:gd name="adj2" fmla="val 2700000"/>
            <a:gd name="adj3" fmla="val 522"/>
          </a:avLst>
        </a:pr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0FF88-920A-40E3-AA19-FD39814CFDE2}">
      <dsp:nvSpPr>
        <dsp:cNvPr id="0" name=""/>
        <dsp:cNvSpPr/>
      </dsp:nvSpPr>
      <dsp:spPr>
        <a:xfrm>
          <a:off x="429459" y="307340"/>
          <a:ext cx="5169799" cy="614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90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Biogas</a:t>
          </a:r>
          <a:endParaRPr lang="en-US" sz="3200" kern="1200" dirty="0"/>
        </a:p>
      </dsp:txBody>
      <dsp:txXfrm>
        <a:off x="429459" y="307340"/>
        <a:ext cx="5169799" cy="614680"/>
      </dsp:txXfrm>
    </dsp:sp>
    <dsp:sp modelId="{2FFAD5A6-C631-44A9-8D62-2186094D3338}">
      <dsp:nvSpPr>
        <dsp:cNvPr id="0" name=""/>
        <dsp:cNvSpPr/>
      </dsp:nvSpPr>
      <dsp:spPr>
        <a:xfrm>
          <a:off x="45284" y="230505"/>
          <a:ext cx="768350" cy="768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9168A-EF5F-47EF-B178-5800A7144EE3}">
      <dsp:nvSpPr>
        <dsp:cNvPr id="0" name=""/>
        <dsp:cNvSpPr/>
      </dsp:nvSpPr>
      <dsp:spPr>
        <a:xfrm>
          <a:off x="652895" y="1229360"/>
          <a:ext cx="4946362" cy="614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90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Piping</a:t>
          </a:r>
          <a:endParaRPr lang="en-US" sz="3200" kern="1200" dirty="0"/>
        </a:p>
      </dsp:txBody>
      <dsp:txXfrm>
        <a:off x="652895" y="1229360"/>
        <a:ext cx="4946362" cy="614680"/>
      </dsp:txXfrm>
    </dsp:sp>
    <dsp:sp modelId="{DA2CBD83-7356-4A44-97B3-90A1768C173A}">
      <dsp:nvSpPr>
        <dsp:cNvPr id="0" name=""/>
        <dsp:cNvSpPr/>
      </dsp:nvSpPr>
      <dsp:spPr>
        <a:xfrm>
          <a:off x="268720" y="1152525"/>
          <a:ext cx="768350" cy="768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D2082-8A8A-445E-B651-96E533601E44}">
      <dsp:nvSpPr>
        <dsp:cNvPr id="0" name=""/>
        <dsp:cNvSpPr/>
      </dsp:nvSpPr>
      <dsp:spPr>
        <a:xfrm>
          <a:off x="429459" y="2151380"/>
          <a:ext cx="5169799" cy="614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90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Education</a:t>
          </a:r>
          <a:endParaRPr lang="en-US" sz="3200" kern="1200" dirty="0"/>
        </a:p>
      </dsp:txBody>
      <dsp:txXfrm>
        <a:off x="429459" y="2151380"/>
        <a:ext cx="5169799" cy="614680"/>
      </dsp:txXfrm>
    </dsp:sp>
    <dsp:sp modelId="{64B36C60-1523-4F73-8D86-B0FAF02B3A2F}">
      <dsp:nvSpPr>
        <dsp:cNvPr id="0" name=""/>
        <dsp:cNvSpPr/>
      </dsp:nvSpPr>
      <dsp:spPr>
        <a:xfrm>
          <a:off x="45284" y="2074545"/>
          <a:ext cx="768350" cy="768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BB33D-BAB1-45F5-B648-573C8C9436DD}">
      <dsp:nvSpPr>
        <dsp:cNvPr id="0" name=""/>
        <dsp:cNvSpPr/>
      </dsp:nvSpPr>
      <dsp:spPr>
        <a:xfrm>
          <a:off x="-3473588" y="-534024"/>
          <a:ext cx="4141449" cy="4141449"/>
        </a:xfrm>
        <a:prstGeom prst="blockArc">
          <a:avLst>
            <a:gd name="adj1" fmla="val 18900000"/>
            <a:gd name="adj2" fmla="val 2700000"/>
            <a:gd name="adj3" fmla="val 522"/>
          </a:avLst>
        </a:pr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0FF88-920A-40E3-AA19-FD39814CFDE2}">
      <dsp:nvSpPr>
        <dsp:cNvPr id="0" name=""/>
        <dsp:cNvSpPr/>
      </dsp:nvSpPr>
      <dsp:spPr>
        <a:xfrm>
          <a:off x="429459" y="307340"/>
          <a:ext cx="5169799" cy="614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90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Biogas</a:t>
          </a:r>
          <a:endParaRPr lang="en-US" sz="3200" kern="1200" dirty="0"/>
        </a:p>
      </dsp:txBody>
      <dsp:txXfrm>
        <a:off x="429459" y="307340"/>
        <a:ext cx="5169799" cy="614680"/>
      </dsp:txXfrm>
    </dsp:sp>
    <dsp:sp modelId="{2FFAD5A6-C631-44A9-8D62-2186094D3338}">
      <dsp:nvSpPr>
        <dsp:cNvPr id="0" name=""/>
        <dsp:cNvSpPr/>
      </dsp:nvSpPr>
      <dsp:spPr>
        <a:xfrm>
          <a:off x="45284" y="230505"/>
          <a:ext cx="768350" cy="768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9168A-EF5F-47EF-B178-5800A7144EE3}">
      <dsp:nvSpPr>
        <dsp:cNvPr id="0" name=""/>
        <dsp:cNvSpPr/>
      </dsp:nvSpPr>
      <dsp:spPr>
        <a:xfrm>
          <a:off x="652895" y="1229360"/>
          <a:ext cx="4946362" cy="614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90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Piping</a:t>
          </a:r>
          <a:endParaRPr lang="en-US" sz="3200" kern="1200" dirty="0"/>
        </a:p>
      </dsp:txBody>
      <dsp:txXfrm>
        <a:off x="652895" y="1229360"/>
        <a:ext cx="4946362" cy="614680"/>
      </dsp:txXfrm>
    </dsp:sp>
    <dsp:sp modelId="{DA2CBD83-7356-4A44-97B3-90A1768C173A}">
      <dsp:nvSpPr>
        <dsp:cNvPr id="0" name=""/>
        <dsp:cNvSpPr/>
      </dsp:nvSpPr>
      <dsp:spPr>
        <a:xfrm>
          <a:off x="268720" y="1152525"/>
          <a:ext cx="768350" cy="768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D2082-8A8A-445E-B651-96E533601E44}">
      <dsp:nvSpPr>
        <dsp:cNvPr id="0" name=""/>
        <dsp:cNvSpPr/>
      </dsp:nvSpPr>
      <dsp:spPr>
        <a:xfrm>
          <a:off x="429459" y="2151380"/>
          <a:ext cx="5169799" cy="614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90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Education</a:t>
          </a:r>
          <a:endParaRPr lang="en-US" sz="3200" kern="1200" dirty="0"/>
        </a:p>
      </dsp:txBody>
      <dsp:txXfrm>
        <a:off x="429459" y="2151380"/>
        <a:ext cx="5169799" cy="614680"/>
      </dsp:txXfrm>
    </dsp:sp>
    <dsp:sp modelId="{64B36C60-1523-4F73-8D86-B0FAF02B3A2F}">
      <dsp:nvSpPr>
        <dsp:cNvPr id="0" name=""/>
        <dsp:cNvSpPr/>
      </dsp:nvSpPr>
      <dsp:spPr>
        <a:xfrm>
          <a:off x="45284" y="2074545"/>
          <a:ext cx="768350" cy="768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E4996-B31D-476C-8A9D-627984F3567D}">
      <dsp:nvSpPr>
        <dsp:cNvPr id="0" name=""/>
        <dsp:cNvSpPr/>
      </dsp:nvSpPr>
      <dsp:spPr>
        <a:xfrm>
          <a:off x="1729263" y="216693"/>
          <a:ext cx="4300537" cy="14935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ED98F-17E9-4AC2-801F-9248518A86EB}">
      <dsp:nvSpPr>
        <dsp:cNvPr id="0" name=""/>
        <dsp:cNvSpPr/>
      </dsp:nvSpPr>
      <dsp:spPr>
        <a:xfrm>
          <a:off x="3469481" y="3873817"/>
          <a:ext cx="833437" cy="533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C0B51-B79D-4350-806D-E3B7B1E0ADAF}">
      <dsp:nvSpPr>
        <dsp:cNvPr id="0" name=""/>
        <dsp:cNvSpPr/>
      </dsp:nvSpPr>
      <dsp:spPr>
        <a:xfrm>
          <a:off x="1885950" y="4300537"/>
          <a:ext cx="4000500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1885950" y="4300537"/>
        <a:ext cx="4000500" cy="1000125"/>
      </dsp:txXfrm>
    </dsp:sp>
    <dsp:sp modelId="{6AEDBCFC-8A18-4706-BDF6-BEC8238BDF27}">
      <dsp:nvSpPr>
        <dsp:cNvPr id="0" name=""/>
        <dsp:cNvSpPr/>
      </dsp:nvSpPr>
      <dsp:spPr>
        <a:xfrm>
          <a:off x="3292792" y="1825561"/>
          <a:ext cx="1500187" cy="1500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Surveys</a:t>
          </a:r>
          <a:endParaRPr lang="en-US" sz="1900" kern="1200" dirty="0"/>
        </a:p>
      </dsp:txBody>
      <dsp:txXfrm>
        <a:off x="3512489" y="2045258"/>
        <a:ext cx="1060793" cy="1060793"/>
      </dsp:txXfrm>
    </dsp:sp>
    <dsp:sp modelId="{A19FA82C-53DE-4052-A866-E24F88A4221C}">
      <dsp:nvSpPr>
        <dsp:cNvPr id="0" name=""/>
        <dsp:cNvSpPr/>
      </dsp:nvSpPr>
      <dsp:spPr>
        <a:xfrm>
          <a:off x="2219324" y="700087"/>
          <a:ext cx="1500187" cy="1500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Pictures</a:t>
          </a:r>
          <a:endParaRPr lang="en-US" sz="1900" kern="1200" dirty="0"/>
        </a:p>
      </dsp:txBody>
      <dsp:txXfrm>
        <a:off x="2439021" y="919784"/>
        <a:ext cx="1060793" cy="1060793"/>
      </dsp:txXfrm>
    </dsp:sp>
    <dsp:sp modelId="{ED2CAD42-2268-4DA3-B15A-F82F5526E8B7}">
      <dsp:nvSpPr>
        <dsp:cNvPr id="0" name=""/>
        <dsp:cNvSpPr/>
      </dsp:nvSpPr>
      <dsp:spPr>
        <a:xfrm>
          <a:off x="3752850" y="337375"/>
          <a:ext cx="1500187" cy="1500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Data Collected</a:t>
          </a:r>
          <a:endParaRPr lang="en-US" sz="1900" kern="1200" dirty="0"/>
        </a:p>
      </dsp:txBody>
      <dsp:txXfrm>
        <a:off x="3972547" y="557072"/>
        <a:ext cx="1060793" cy="1060793"/>
      </dsp:txXfrm>
    </dsp:sp>
    <dsp:sp modelId="{DB9ADCE5-C5E7-406B-823F-32DF5D57F666}">
      <dsp:nvSpPr>
        <dsp:cNvPr id="0" name=""/>
        <dsp:cNvSpPr/>
      </dsp:nvSpPr>
      <dsp:spPr>
        <a:xfrm>
          <a:off x="1552575" y="33337"/>
          <a:ext cx="4667250" cy="3733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7D0BD4-408E-4322-9C08-29683316BD2C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19099" y="3103708"/>
            <a:ext cx="8305800" cy="1143000"/>
          </a:xfrm>
        </p:spPr>
        <p:txBody>
          <a:bodyPr/>
          <a:lstStyle/>
          <a:p>
            <a:r>
              <a:rPr lang="en-US" dirty="0" smtClean="0"/>
              <a:t>9/17/2014 – Fall 2014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9099" y="990600"/>
            <a:ext cx="8305800" cy="1981200"/>
          </a:xfrm>
        </p:spPr>
        <p:txBody>
          <a:bodyPr/>
          <a:lstStyle/>
          <a:p>
            <a:r>
              <a:rPr lang="en-US" b="1" dirty="0" smtClean="0"/>
              <a:t>Engineers Without Borders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General Meeting</a:t>
            </a:r>
            <a:endParaRPr lang="en-US" b="1" dirty="0"/>
          </a:p>
        </p:txBody>
      </p:sp>
      <p:pic>
        <p:nvPicPr>
          <p:cNvPr id="11" name="Picture 10" descr="https://engineering.purdue.edu/EWB/Images/Images/Purdue%20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84170"/>
            <a:ext cx="1905000" cy="1197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https://engineering.purdue.edu/GEP/About/ewb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201" y="3984171"/>
            <a:ext cx="1803597" cy="1791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8" descr="http://www.iupui.edu/~ewb/index_files/image3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29" y="3984169"/>
            <a:ext cx="1905000" cy="1197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1318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Read:</a:t>
            </a:r>
          </a:p>
          <a:p>
            <a:pPr lvl="1"/>
            <a:r>
              <a:rPr lang="en-US" sz="2800" dirty="0" smtClean="0"/>
              <a:t>901/522 documents</a:t>
            </a:r>
          </a:p>
          <a:p>
            <a:pPr lvl="1"/>
            <a:r>
              <a:rPr lang="en-US" sz="2800" dirty="0" smtClean="0"/>
              <a:t>Biogas Reactors</a:t>
            </a:r>
          </a:p>
          <a:p>
            <a:pPr lvl="1"/>
            <a:r>
              <a:rPr lang="en-US" dirty="0" smtClean="0"/>
              <a:t>Uganda – culture/location/language/etc.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Work on for Next </a:t>
            </a:r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eek: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engineering.purdue.edu/GEP/About/ewb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752600"/>
            <a:ext cx="1524000" cy="1513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4953000"/>
            <a:ext cx="79248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Design Leads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62000" y="5638800"/>
            <a:ext cx="7924800" cy="984736"/>
          </a:xfrm>
        </p:spPr>
        <p:txBody>
          <a:bodyPr/>
          <a:lstStyle/>
          <a:p>
            <a:r>
              <a:rPr lang="en-US" dirty="0" smtClean="0"/>
              <a:t>Breakout Sessions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72244022"/>
              </p:ext>
            </p:extLst>
          </p:nvPr>
        </p:nvGraphicFramePr>
        <p:xfrm>
          <a:off x="2743200" y="1066800"/>
          <a:ext cx="5638800" cy="307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746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0"/>
            <a:ext cx="7924800" cy="1371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Biogas Design Team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59"/>
          <a:stretch/>
        </p:blipFill>
        <p:spPr bwMode="auto">
          <a:xfrm>
            <a:off x="195240" y="2044402"/>
            <a:ext cx="8753519" cy="162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37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0"/>
            <a:ext cx="7924800" cy="1371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Piping Design Team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9" y="2209800"/>
            <a:ext cx="8719782" cy="1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3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9600"/>
            <a:ext cx="7924800" cy="1371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Education Design Team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362200"/>
            <a:ext cx="8610600" cy="13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9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engineering.purdue.edu/GEP/About/ewb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752600"/>
            <a:ext cx="1524000" cy="1513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4953000"/>
            <a:ext cx="79248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Design Leads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62000" y="5638800"/>
            <a:ext cx="7924800" cy="984736"/>
          </a:xfrm>
        </p:spPr>
        <p:txBody>
          <a:bodyPr/>
          <a:lstStyle/>
          <a:p>
            <a:r>
              <a:rPr lang="en-US" dirty="0" smtClean="0"/>
              <a:t>Breakout Sessions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86333639"/>
              </p:ext>
            </p:extLst>
          </p:nvPr>
        </p:nvGraphicFramePr>
        <p:xfrm>
          <a:off x="2743200" y="1066800"/>
          <a:ext cx="5638800" cy="307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653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22055636"/>
              </p:ext>
            </p:extLst>
          </p:nvPr>
        </p:nvGraphicFramePr>
        <p:xfrm>
          <a:off x="685800" y="381000"/>
          <a:ext cx="777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9600"/>
            <a:ext cx="7924800" cy="1371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Trip Archiving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51493"/>
            <a:ext cx="7924800" cy="984736"/>
          </a:xfrm>
        </p:spPr>
        <p:txBody>
          <a:bodyPr/>
          <a:lstStyle/>
          <a:p>
            <a:r>
              <a:rPr lang="en-US" dirty="0" smtClean="0"/>
              <a:t>Survey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5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12130"/>
            <a:ext cx="8229600" cy="486487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Presiden</a:t>
            </a:r>
            <a:r>
              <a:rPr lang="en-US" b="1" dirty="0">
                <a:solidFill>
                  <a:schemeClr val="bg1"/>
                </a:solidFill>
              </a:rPr>
              <a:t>t: </a:t>
            </a:r>
            <a:r>
              <a:rPr lang="en-US" dirty="0" err="1"/>
              <a:t>Thalib</a:t>
            </a:r>
            <a:r>
              <a:rPr lang="en-US" dirty="0"/>
              <a:t> </a:t>
            </a:r>
            <a:r>
              <a:rPr lang="en-US" dirty="0" err="1"/>
              <a:t>Razi</a:t>
            </a:r>
            <a:r>
              <a:rPr lang="en-US" dirty="0"/>
              <a:t> – </a:t>
            </a:r>
            <a:r>
              <a:rPr lang="en-US" u="sng" dirty="0">
                <a:solidFill>
                  <a:srgbClr val="002060"/>
                </a:solidFill>
              </a:rPr>
              <a:t>arazi@purdue.edu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Vice Presiden</a:t>
            </a:r>
            <a:r>
              <a:rPr lang="en-US" b="1" dirty="0">
                <a:solidFill>
                  <a:schemeClr val="bg1"/>
                </a:solidFill>
              </a:rPr>
              <a:t>t: </a:t>
            </a:r>
            <a:r>
              <a:rPr lang="en-US" dirty="0"/>
              <a:t>Emily Briggs – </a:t>
            </a:r>
            <a:r>
              <a:rPr lang="en-US" u="sng" dirty="0">
                <a:solidFill>
                  <a:srgbClr val="002060"/>
                </a:solidFill>
              </a:rPr>
              <a:t>briggs3@purdue.edu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Treasurer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dirty="0"/>
              <a:t>Daniel Ellinwood – </a:t>
            </a:r>
            <a:r>
              <a:rPr lang="en-US" u="sng" dirty="0">
                <a:solidFill>
                  <a:srgbClr val="002060"/>
                </a:solidFill>
              </a:rPr>
              <a:t>dellinwo@purdue.edu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Grant Write</a:t>
            </a:r>
            <a:r>
              <a:rPr lang="en-US" b="1" dirty="0">
                <a:solidFill>
                  <a:schemeClr val="bg1"/>
                </a:solidFill>
              </a:rPr>
              <a:t>r: </a:t>
            </a:r>
            <a:r>
              <a:rPr lang="en-US" dirty="0"/>
              <a:t>Kaushik </a:t>
            </a:r>
            <a:r>
              <a:rPr lang="en-US" dirty="0" err="1"/>
              <a:t>Manchella</a:t>
            </a:r>
            <a:r>
              <a:rPr lang="en-US" dirty="0"/>
              <a:t> –</a:t>
            </a:r>
            <a:r>
              <a:rPr lang="en-US" u="sng" dirty="0">
                <a:solidFill>
                  <a:srgbClr val="002060"/>
                </a:solidFill>
              </a:rPr>
              <a:t>kmanchel@purdue.edu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Liaison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dirty="0"/>
              <a:t>Lauren </a:t>
            </a:r>
            <a:r>
              <a:rPr lang="en-US" dirty="0" err="1"/>
              <a:t>Reuland</a:t>
            </a:r>
            <a:r>
              <a:rPr lang="en-US" dirty="0"/>
              <a:t> – </a:t>
            </a:r>
            <a:r>
              <a:rPr lang="en-US" u="sng" dirty="0">
                <a:solidFill>
                  <a:srgbClr val="002060"/>
                </a:solidFill>
              </a:rPr>
              <a:t>lreuland@purdue.edu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Fundraising and Events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dirty="0"/>
              <a:t>Rachel Lucas – </a:t>
            </a:r>
            <a:r>
              <a:rPr lang="en-US" u="sng" dirty="0">
                <a:solidFill>
                  <a:srgbClr val="002060"/>
                </a:solidFill>
              </a:rPr>
              <a:t>lucas27@purdue.edu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Webmaster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dirty="0"/>
              <a:t>Evan Kinney – </a:t>
            </a:r>
            <a:r>
              <a:rPr lang="en-US" u="sng" dirty="0" smtClean="0">
                <a:solidFill>
                  <a:srgbClr val="002060"/>
                </a:solidFill>
              </a:rPr>
              <a:t>kinneye@purdue.edu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Project Manage</a:t>
            </a:r>
            <a:r>
              <a:rPr lang="en-US" b="1" dirty="0">
                <a:solidFill>
                  <a:schemeClr val="bg1"/>
                </a:solidFill>
              </a:rPr>
              <a:t>r: </a:t>
            </a:r>
            <a:r>
              <a:rPr lang="en-US" dirty="0"/>
              <a:t>Katherine </a:t>
            </a:r>
            <a:r>
              <a:rPr lang="en-US" dirty="0" err="1"/>
              <a:t>Schmotzer</a:t>
            </a:r>
            <a:r>
              <a:rPr lang="en-US" dirty="0"/>
              <a:t> – </a:t>
            </a:r>
            <a:r>
              <a:rPr lang="en-US" u="sng" dirty="0">
                <a:solidFill>
                  <a:srgbClr val="002060"/>
                </a:solidFill>
              </a:rPr>
              <a:t>kschmotz@purdue.edu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Design Leads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Biogas</a:t>
            </a:r>
            <a:r>
              <a:rPr lang="en-US" b="1" dirty="0"/>
              <a:t> - </a:t>
            </a:r>
            <a:r>
              <a:rPr lang="en-US" dirty="0"/>
              <a:t>Rajah – </a:t>
            </a:r>
            <a:r>
              <a:rPr lang="en-US" u="sng" dirty="0">
                <a:solidFill>
                  <a:srgbClr val="002060"/>
                </a:solidFill>
              </a:rPr>
              <a:t>rtkanaga@purdue.edu</a:t>
            </a:r>
            <a:endParaRPr lang="en-US" b="1" u="sng" dirty="0">
              <a:solidFill>
                <a:srgbClr val="002060"/>
              </a:solidFill>
            </a:endParaRPr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Piping</a:t>
            </a:r>
            <a:r>
              <a:rPr lang="en-US" b="1" dirty="0"/>
              <a:t> – </a:t>
            </a:r>
            <a:r>
              <a:rPr lang="en-US" dirty="0"/>
              <a:t>Alex / </a:t>
            </a:r>
            <a:r>
              <a:rPr lang="en-US" dirty="0" err="1"/>
              <a:t>Avi</a:t>
            </a:r>
            <a:r>
              <a:rPr lang="en-US" dirty="0"/>
              <a:t>– </a:t>
            </a:r>
            <a:r>
              <a:rPr lang="en-US" u="sng" dirty="0">
                <a:solidFill>
                  <a:srgbClr val="002060"/>
                </a:solidFill>
              </a:rPr>
              <a:t>amilat@purdue.edu/ aravirag@purdue.edu</a:t>
            </a:r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Education</a:t>
            </a:r>
            <a:r>
              <a:rPr lang="en-US" b="1" dirty="0"/>
              <a:t> – </a:t>
            </a:r>
            <a:r>
              <a:rPr lang="en-US" dirty="0"/>
              <a:t>Ana – </a:t>
            </a:r>
            <a:r>
              <a:rPr lang="en-US" u="sng" dirty="0">
                <a:solidFill>
                  <a:srgbClr val="002060"/>
                </a:solidFill>
              </a:rPr>
              <a:t>avalenca@purdue.edu</a:t>
            </a:r>
            <a:endParaRPr lang="en-US" b="1" dirty="0"/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Grants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 –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Kaushik /Dan – </a:t>
            </a:r>
            <a:r>
              <a:rPr lang="en-US" u="sng" dirty="0">
                <a:solidFill>
                  <a:srgbClr val="002060"/>
                </a:solidFill>
              </a:rPr>
              <a:t>kmanchel@purdue.edu/  dellinwo@purdue.edu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sz="1400" u="sng" dirty="0">
              <a:solidFill>
                <a:srgbClr val="002060"/>
              </a:solidFill>
            </a:endParaRPr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?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027" y="533400"/>
            <a:ext cx="1382573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05312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What: </a:t>
            </a:r>
            <a:r>
              <a:rPr lang="en-US" sz="2200" dirty="0" smtClean="0"/>
              <a:t>Develop a sustainable biogas digester as an alternative energy source for the community.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Where: </a:t>
            </a:r>
            <a:r>
              <a:rPr lang="en-US" sz="2200" dirty="0" err="1" smtClean="0"/>
              <a:t>Nakyenyi</a:t>
            </a:r>
            <a:r>
              <a:rPr lang="en-US" sz="2200" dirty="0" smtClean="0"/>
              <a:t>, Uganda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Why: </a:t>
            </a:r>
            <a:r>
              <a:rPr lang="en-US" sz="2200" dirty="0" smtClean="0"/>
              <a:t>Deforestation due to wood being burned as fuel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How: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1800" b="1" dirty="0" smtClean="0"/>
              <a:t>Finished Assessment </a:t>
            </a:r>
          </a:p>
          <a:p>
            <a:pPr marL="365760" lvl="1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Trip Last May</a:t>
            </a:r>
          </a:p>
          <a:p>
            <a:pPr lvl="1"/>
            <a:r>
              <a:rPr lang="en-US" sz="1800" b="1" dirty="0" smtClean="0"/>
              <a:t>In design and </a:t>
            </a:r>
          </a:p>
          <a:p>
            <a:pPr marL="365760" lvl="1" indent="0">
              <a:buNone/>
            </a:pPr>
            <a:r>
              <a:rPr lang="en-US" sz="1800" b="1" dirty="0" smtClean="0"/>
              <a:t>     implementation phase</a:t>
            </a:r>
          </a:p>
          <a:p>
            <a:pPr lvl="1"/>
            <a:r>
              <a:rPr lang="en-US" sz="1800" b="1" dirty="0" smtClean="0"/>
              <a:t>Planning on traveling </a:t>
            </a:r>
          </a:p>
          <a:p>
            <a:pPr marL="365760" lvl="1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for implementation in </a:t>
            </a:r>
          </a:p>
          <a:p>
            <a:pPr marL="365760" lvl="1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Summer 2015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Project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132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57190"/>
            <a:ext cx="2043853" cy="9150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57192"/>
            <a:ext cx="1964475" cy="9150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52257"/>
            <a:ext cx="2895600" cy="10402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572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EWB-EPICS Meetings: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Lead: </a:t>
            </a:r>
            <a:r>
              <a:rPr lang="en-US" i="1" dirty="0" smtClean="0"/>
              <a:t>Project Manager</a:t>
            </a:r>
            <a:r>
              <a:rPr lang="en-US" dirty="0" smtClean="0"/>
              <a:t>: Katherine </a:t>
            </a:r>
            <a:r>
              <a:rPr lang="en-US" dirty="0" err="1" smtClean="0"/>
              <a:t>Schmotzer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Members: </a:t>
            </a:r>
            <a:r>
              <a:rPr lang="en-US" dirty="0" smtClean="0"/>
              <a:t>Past board, project team, travel team, dedicated general members</a:t>
            </a:r>
          </a:p>
          <a:p>
            <a:pPr lvl="2"/>
            <a:r>
              <a:rPr lang="en-US" b="1" dirty="0" smtClean="0"/>
              <a:t>Must show at least 1 semester dedication in the general meetings to join the EPICs Team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Responsibilities: </a:t>
            </a:r>
            <a:r>
              <a:rPr lang="en-US" dirty="0" smtClean="0"/>
              <a:t>Leading the design team and general members towards the successful design and implementation of our project.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the Club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1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General Meetings: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Lead: </a:t>
            </a:r>
            <a:r>
              <a:rPr lang="en-US" i="1" dirty="0" smtClean="0"/>
              <a:t>Vice President</a:t>
            </a:r>
            <a:r>
              <a:rPr lang="en-US" dirty="0" smtClean="0"/>
              <a:t>: Emily Briggs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Members: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EWB-EPICS team members, previous members, and new members</a:t>
            </a:r>
          </a:p>
          <a:p>
            <a:pPr lvl="2"/>
            <a:r>
              <a:rPr lang="en-US" b="1" dirty="0" smtClean="0"/>
              <a:t>Anyone can join!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Responsibilities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smtClean="0"/>
              <a:t>Supporting and assisting with the successful design and implementation of our project; running fundraisers and networking events, and performing assessments for future projects with the community.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the Club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6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7093" y="1585912"/>
            <a:ext cx="8229600" cy="4191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Presiden</a:t>
            </a:r>
            <a:r>
              <a:rPr lang="en-US" sz="2400" b="1" dirty="0" smtClean="0">
                <a:solidFill>
                  <a:schemeClr val="bg1"/>
                </a:solidFill>
              </a:rPr>
              <a:t>t: </a:t>
            </a:r>
            <a:r>
              <a:rPr lang="en-US" sz="2400" dirty="0" err="1" smtClean="0"/>
              <a:t>Thalib</a:t>
            </a:r>
            <a:r>
              <a:rPr lang="en-US" sz="2400" dirty="0" smtClean="0"/>
              <a:t> </a:t>
            </a:r>
            <a:r>
              <a:rPr lang="en-US" sz="2400" dirty="0" err="1" smtClean="0"/>
              <a:t>Razi</a:t>
            </a:r>
            <a:r>
              <a:rPr lang="en-US" sz="2400" dirty="0" smtClean="0"/>
              <a:t> – </a:t>
            </a:r>
            <a:r>
              <a:rPr lang="en-US" sz="2400" u="sng" dirty="0" smtClean="0">
                <a:solidFill>
                  <a:srgbClr val="002060"/>
                </a:solidFill>
              </a:rPr>
              <a:t>arazi@purdue.edu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Vice President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dirty="0" smtClean="0"/>
              <a:t>Emily Briggs – </a:t>
            </a:r>
            <a:r>
              <a:rPr lang="en-US" sz="2400" u="sng" dirty="0" smtClean="0">
                <a:solidFill>
                  <a:srgbClr val="002060"/>
                </a:solidFill>
              </a:rPr>
              <a:t>briggs3@purdue.edu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Treasurer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dirty="0" smtClean="0"/>
              <a:t>Daniel Ellinwood – </a:t>
            </a:r>
            <a:r>
              <a:rPr lang="en-US" sz="2400" u="sng" dirty="0" smtClean="0">
                <a:solidFill>
                  <a:srgbClr val="002060"/>
                </a:solidFill>
              </a:rPr>
              <a:t>dellinwo@purdue.edu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Grant Writer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dirty="0" smtClean="0"/>
              <a:t>Kaushik </a:t>
            </a:r>
            <a:r>
              <a:rPr lang="en-US" sz="2400" dirty="0" err="1" smtClean="0"/>
              <a:t>Manchella</a:t>
            </a:r>
            <a:r>
              <a:rPr lang="en-US" sz="2400" dirty="0" smtClean="0"/>
              <a:t> –</a:t>
            </a:r>
            <a:r>
              <a:rPr lang="en-US" sz="2400" u="sng" dirty="0" smtClean="0">
                <a:solidFill>
                  <a:srgbClr val="002060"/>
                </a:solidFill>
              </a:rPr>
              <a:t>kmanchel@purdue.edu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Liaison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dirty="0" smtClean="0"/>
              <a:t>Lauren </a:t>
            </a:r>
            <a:r>
              <a:rPr lang="en-US" sz="2400" dirty="0" err="1" smtClean="0"/>
              <a:t>Reuland</a:t>
            </a:r>
            <a:r>
              <a:rPr lang="en-US" sz="2400" dirty="0" smtClean="0"/>
              <a:t> – </a:t>
            </a:r>
            <a:r>
              <a:rPr lang="en-US" sz="2400" u="sng" dirty="0" smtClean="0">
                <a:solidFill>
                  <a:srgbClr val="002060"/>
                </a:solidFill>
              </a:rPr>
              <a:t>lreuland@purdue.edu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Fundraising and Event</a:t>
            </a:r>
            <a:r>
              <a:rPr lang="en-US" sz="2400" b="1" dirty="0" smtClean="0">
                <a:solidFill>
                  <a:schemeClr val="bg1"/>
                </a:solidFill>
              </a:rPr>
              <a:t>s: </a:t>
            </a:r>
            <a:r>
              <a:rPr lang="en-US" sz="2400" dirty="0" smtClean="0"/>
              <a:t>Rachel Lucas – </a:t>
            </a:r>
            <a:r>
              <a:rPr lang="en-US" sz="2400" u="sng" dirty="0" smtClean="0">
                <a:solidFill>
                  <a:srgbClr val="002060"/>
                </a:solidFill>
              </a:rPr>
              <a:t>lucas27@purdue.edu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Webmaste</a:t>
            </a:r>
            <a:r>
              <a:rPr lang="en-US" sz="2400" b="1" dirty="0" smtClean="0">
                <a:solidFill>
                  <a:schemeClr val="bg1"/>
                </a:solidFill>
              </a:rPr>
              <a:t>r: </a:t>
            </a:r>
            <a:r>
              <a:rPr lang="en-US" sz="2400" dirty="0" smtClean="0"/>
              <a:t>Evan Kinney – </a:t>
            </a:r>
            <a:r>
              <a:rPr lang="en-US" sz="2400" u="sng" dirty="0" smtClean="0">
                <a:solidFill>
                  <a:srgbClr val="002060"/>
                </a:solidFill>
              </a:rPr>
              <a:t>kinneye@purdue.edu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Team: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42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82082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Project Manager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n-US" sz="2400" dirty="0"/>
              <a:t>Katherine </a:t>
            </a:r>
            <a:r>
              <a:rPr lang="en-US" sz="2400" dirty="0" err="1"/>
              <a:t>Schmotzer</a:t>
            </a:r>
            <a:r>
              <a:rPr lang="en-US" sz="2400" dirty="0"/>
              <a:t> – </a:t>
            </a:r>
            <a:r>
              <a:rPr lang="en-US" sz="2400" u="sng" dirty="0">
                <a:solidFill>
                  <a:srgbClr val="002060"/>
                </a:solidFill>
              </a:rPr>
              <a:t>kschmotz@purdue.edu</a:t>
            </a:r>
          </a:p>
          <a:p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Design Leads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Biogas</a:t>
            </a:r>
            <a:r>
              <a:rPr lang="en-US" b="1" dirty="0"/>
              <a:t> </a:t>
            </a:r>
            <a:r>
              <a:rPr lang="en-US" b="1" dirty="0" smtClean="0"/>
              <a:t>- </a:t>
            </a:r>
            <a:r>
              <a:rPr lang="en-US" dirty="0" smtClean="0"/>
              <a:t>Rajah – </a:t>
            </a:r>
            <a:r>
              <a:rPr lang="en-US" u="sng" dirty="0">
                <a:solidFill>
                  <a:srgbClr val="002060"/>
                </a:solidFill>
              </a:rPr>
              <a:t>rtkanaga@purdue.edu</a:t>
            </a:r>
            <a:endParaRPr lang="en-US" b="1" u="sng" dirty="0">
              <a:solidFill>
                <a:srgbClr val="002060"/>
              </a:solidFill>
            </a:endParaRPr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Piping</a:t>
            </a:r>
            <a:r>
              <a:rPr lang="en-US" b="1" dirty="0"/>
              <a:t> </a:t>
            </a:r>
            <a:r>
              <a:rPr lang="en-US" b="1" dirty="0" smtClean="0"/>
              <a:t>– </a:t>
            </a:r>
            <a:r>
              <a:rPr lang="en-US" dirty="0" smtClean="0"/>
              <a:t>Alex / </a:t>
            </a:r>
            <a:r>
              <a:rPr lang="en-US" dirty="0" err="1" smtClean="0"/>
              <a:t>Avi</a:t>
            </a:r>
            <a:r>
              <a:rPr lang="en-US" dirty="0" smtClean="0"/>
              <a:t>– </a:t>
            </a:r>
            <a:r>
              <a:rPr lang="en-US" u="sng" dirty="0" smtClean="0">
                <a:solidFill>
                  <a:srgbClr val="002060"/>
                </a:solidFill>
              </a:rPr>
              <a:t>amilat@purdue.edu/ aravirag@purdue.edu</a:t>
            </a:r>
            <a:endParaRPr lang="en-US" u="sng" dirty="0">
              <a:solidFill>
                <a:srgbClr val="002060"/>
              </a:solidFill>
            </a:endParaRPr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Education</a:t>
            </a:r>
            <a:r>
              <a:rPr lang="en-US" b="1" dirty="0"/>
              <a:t> – </a:t>
            </a:r>
            <a:r>
              <a:rPr lang="en-US" dirty="0"/>
              <a:t>Ana </a:t>
            </a:r>
            <a:r>
              <a:rPr lang="en-US" dirty="0" smtClean="0"/>
              <a:t>– </a:t>
            </a:r>
            <a:r>
              <a:rPr lang="en-US" u="sng" dirty="0" smtClean="0">
                <a:solidFill>
                  <a:srgbClr val="002060"/>
                </a:solidFill>
              </a:rPr>
              <a:t>avalenca@purdue.edu</a:t>
            </a:r>
            <a:endParaRPr lang="en-US" b="1" dirty="0"/>
          </a:p>
          <a:p>
            <a:pPr lvl="1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Grants</a:t>
            </a:r>
            <a:r>
              <a:rPr lang="en-US" b="1" dirty="0" smtClean="0">
                <a:solidFill>
                  <a:schemeClr val="tx1">
                    <a:lumMod val="85000"/>
                  </a:schemeClr>
                </a:solidFill>
              </a:rPr>
              <a:t> –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Kaushik /Dan – </a:t>
            </a:r>
            <a:r>
              <a:rPr lang="en-US" u="sng" dirty="0" smtClean="0">
                <a:solidFill>
                  <a:srgbClr val="002060"/>
                </a:solidFill>
              </a:rPr>
              <a:t>kmanchel@purdue.edu/  dellinwo@purdue.edu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Team (continued)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80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3551" y="1946322"/>
            <a:ext cx="8229600" cy="4572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General Meeting</a:t>
            </a:r>
          </a:p>
          <a:p>
            <a:pPr lvl="1"/>
            <a:r>
              <a:rPr lang="en-US" i="1" dirty="0" smtClean="0"/>
              <a:t>When</a:t>
            </a:r>
            <a:r>
              <a:rPr lang="en-US" dirty="0" smtClean="0"/>
              <a:t>: Wednesday September 24</a:t>
            </a:r>
            <a:r>
              <a:rPr lang="en-US" baseline="30000" dirty="0" smtClean="0"/>
              <a:t>th</a:t>
            </a:r>
            <a:r>
              <a:rPr lang="en-US" dirty="0" smtClean="0"/>
              <a:t> @ 7 PM</a:t>
            </a:r>
          </a:p>
          <a:p>
            <a:pPr lvl="1"/>
            <a:r>
              <a:rPr lang="en-US" i="1" dirty="0" smtClean="0"/>
              <a:t>Where:</a:t>
            </a:r>
            <a:r>
              <a:rPr lang="en-US" dirty="0" smtClean="0"/>
              <a:t> Hampton 3144</a:t>
            </a:r>
          </a:p>
          <a:p>
            <a:pPr lvl="1"/>
            <a:r>
              <a:rPr lang="en-US" i="1" dirty="0" smtClean="0"/>
              <a:t>Contact: </a:t>
            </a:r>
            <a:r>
              <a:rPr lang="en-US" dirty="0" smtClean="0"/>
              <a:t>Emily Briggs – </a:t>
            </a:r>
            <a:r>
              <a:rPr lang="en-US" u="sng" dirty="0" smtClean="0">
                <a:solidFill>
                  <a:srgbClr val="002060"/>
                </a:solidFill>
              </a:rPr>
              <a:t>briggs3@purdue.edu</a:t>
            </a:r>
            <a:endParaRPr lang="en-US" i="1" u="sng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Cold Stone Fundraiser</a:t>
            </a:r>
          </a:p>
          <a:p>
            <a:pPr lvl="1"/>
            <a:r>
              <a:rPr lang="en-US" i="1" dirty="0" smtClean="0"/>
              <a:t>When: </a:t>
            </a:r>
            <a:r>
              <a:rPr lang="en-US" dirty="0" smtClean="0"/>
              <a:t>September 18</a:t>
            </a:r>
            <a:r>
              <a:rPr lang="en-US" baseline="30000" dirty="0" smtClean="0"/>
              <a:t>th</a:t>
            </a:r>
            <a:r>
              <a:rPr lang="en-US" dirty="0" smtClean="0"/>
              <a:t> from 11 AM to 4 PM</a:t>
            </a:r>
          </a:p>
          <a:p>
            <a:pPr lvl="1"/>
            <a:r>
              <a:rPr lang="en-US" i="1" dirty="0" smtClean="0"/>
              <a:t>Where: </a:t>
            </a:r>
            <a:r>
              <a:rPr lang="en-US" dirty="0" smtClean="0"/>
              <a:t>Outside Class of 1950</a:t>
            </a:r>
          </a:p>
          <a:p>
            <a:pPr lvl="1"/>
            <a:r>
              <a:rPr lang="en-US" i="1" dirty="0" smtClean="0"/>
              <a:t>Contact: </a:t>
            </a:r>
            <a:r>
              <a:rPr lang="en-US" dirty="0" smtClean="0"/>
              <a:t>Rachel Lucas – </a:t>
            </a:r>
            <a:r>
              <a:rPr lang="en-US" u="sng" dirty="0" smtClean="0">
                <a:solidFill>
                  <a:srgbClr val="002060"/>
                </a:solidFill>
              </a:rPr>
              <a:t>lucas27@purdue.edu</a:t>
            </a:r>
            <a:endParaRPr lang="en-US" i="1" u="sng" dirty="0" smtClean="0">
              <a:solidFill>
                <a:srgbClr val="002060"/>
              </a:solidFill>
            </a:endParaRPr>
          </a:p>
          <a:p>
            <a:pPr lvl="1"/>
            <a:endParaRPr lang="en-US" baseline="30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375" y="434407"/>
            <a:ext cx="4419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 Events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G_06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ymail.purdue.edu/service/home/~/IMG_0622.jpg?auth=co&amp;loc=en_US&amp;id=7534&amp;part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s://mymail.purdue.edu/service/home/~/IMG_0622.jpg?auth=co&amp;loc=en_US&amp;id=7534&amp;part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s://mymail.purdue.edu/service/home/~/IMG_0622.jpg?auth=co&amp;loc=en_US&amp;id=7534&amp;part=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https://mymail.purdue.edu/service/home/~/IMG_0622.jpg?auth=co&amp;loc=en_US&amp;id=7534&amp;part=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https://mymail.purdue.edu/service/home/~/IMG_0622.jpg?auth=co&amp;loc=en_US&amp;id=7534&amp;part=1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https://mymail.purdue.edu/service/home/~/IMG_0622.jpg?auth=co&amp;loc=en_US&amp;id=7534&amp;part=1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6" descr="https://mymail.purdue.edu/service/home/~/IMG_0622.jpg?auth=co&amp;loc=en_US&amp;id=7534&amp;part=1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8" descr="https://mymail.purdue.edu/service/home/~/IMG_0622.jpg?auth=co&amp;loc=en_US&amp;id=7534&amp;part=1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3" name="Picture 19" descr="C:\Users\Emily2\Downloads\IMG_06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8"/>
          <a:stretch/>
        </p:blipFill>
        <p:spPr bwMode="auto">
          <a:xfrm>
            <a:off x="5257800" y="465137"/>
            <a:ext cx="1504950" cy="15955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Emily2\Downloads\IMG_0623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2"/>
          <a:stretch/>
        </p:blipFill>
        <p:spPr bwMode="auto">
          <a:xfrm>
            <a:off x="7151000" y="1216901"/>
            <a:ext cx="1507493" cy="15020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General Meetings: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Wednesdays @ 7 PM Hampton 3144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Club Dues: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EWB-USA </a:t>
            </a:r>
            <a:r>
              <a:rPr lang="en-US" sz="2000" dirty="0"/>
              <a:t>membership: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sz="2000" dirty="0"/>
              <a:t>$30 for year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sz="2000" dirty="0"/>
              <a:t>$25 for </a:t>
            </a:r>
            <a:r>
              <a:rPr lang="en-US" sz="2000" dirty="0" smtClean="0"/>
              <a:t>semester</a:t>
            </a:r>
            <a:endParaRPr lang="en-US" sz="2000" dirty="0"/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/>
              <a:t>Purdue Chapter membership: $20 for </a:t>
            </a:r>
            <a:r>
              <a:rPr lang="en-US" sz="2000" dirty="0" smtClean="0"/>
              <a:t>year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Join a </a:t>
            </a:r>
            <a:r>
              <a:rPr lang="en-US" sz="2000" b="1" dirty="0">
                <a:solidFill>
                  <a:schemeClr val="bg1"/>
                </a:solidFill>
              </a:rPr>
              <a:t>d</a:t>
            </a:r>
            <a:r>
              <a:rPr lang="en-US" sz="2000" b="1" dirty="0" smtClean="0">
                <a:solidFill>
                  <a:schemeClr val="bg1"/>
                </a:solidFill>
              </a:rPr>
              <a:t>esign team!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Volunteer at upcoming 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n-US" sz="2000" b="1" dirty="0" smtClean="0">
                <a:solidFill>
                  <a:schemeClr val="bg1"/>
                </a:solidFill>
              </a:rPr>
              <a:t>vents!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Sign-up for emailing list!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 Involved!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7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Completed:</a:t>
            </a:r>
          </a:p>
          <a:p>
            <a:pPr lvl="1"/>
            <a:r>
              <a:rPr lang="en-US" dirty="0" smtClean="0"/>
              <a:t>Reorganized semester leadership positions</a:t>
            </a:r>
          </a:p>
          <a:p>
            <a:pPr lvl="1"/>
            <a:r>
              <a:rPr lang="en-US" dirty="0" smtClean="0"/>
              <a:t>Finished </a:t>
            </a:r>
            <a:r>
              <a:rPr lang="en-US" dirty="0"/>
              <a:t>G</a:t>
            </a:r>
            <a:r>
              <a:rPr lang="en-US" dirty="0" smtClean="0"/>
              <a:t>antt </a:t>
            </a:r>
            <a:r>
              <a:rPr lang="en-US" dirty="0" smtClean="0"/>
              <a:t>charts</a:t>
            </a:r>
          </a:p>
          <a:p>
            <a:r>
              <a:rPr lang="en-US" dirty="0" smtClean="0"/>
              <a:t>Next Steps</a:t>
            </a:r>
          </a:p>
          <a:p>
            <a:pPr lvl="1"/>
            <a:r>
              <a:rPr lang="en-US" dirty="0" smtClean="0"/>
              <a:t>Stakeholder profiles</a:t>
            </a:r>
          </a:p>
          <a:p>
            <a:pPr lvl="1"/>
            <a:r>
              <a:rPr lang="en-US" dirty="0" smtClean="0"/>
              <a:t>Project specifications</a:t>
            </a:r>
          </a:p>
          <a:p>
            <a:pPr lvl="1"/>
            <a:r>
              <a:rPr lang="en-US" dirty="0" smtClean="0"/>
              <a:t>Trip Archiving</a:t>
            </a:r>
          </a:p>
          <a:p>
            <a:pPr lvl="1"/>
            <a:r>
              <a:rPr lang="en-US" dirty="0" smtClean="0"/>
              <a:t>Biogas Research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EWB-EPICS Updates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66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423</TotalTime>
  <Words>530</Words>
  <Application>Microsoft Office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Engineers Without Borders General Meeting</vt:lpstr>
      <vt:lpstr>Our Project</vt:lpstr>
      <vt:lpstr>Structure of the Club</vt:lpstr>
      <vt:lpstr>Structure of the Club</vt:lpstr>
      <vt:lpstr>Leadership Team:</vt:lpstr>
      <vt:lpstr>Leadership Team (continued)</vt:lpstr>
      <vt:lpstr>Upcoming Events</vt:lpstr>
      <vt:lpstr>Stay Involved!</vt:lpstr>
      <vt:lpstr>EWB-EPICS Updates</vt:lpstr>
      <vt:lpstr>Work on for Next Week:</vt:lpstr>
      <vt:lpstr>Design Leads</vt:lpstr>
      <vt:lpstr>Biogas Design Team</vt:lpstr>
      <vt:lpstr>Piping Design Team</vt:lpstr>
      <vt:lpstr>Education Design Team</vt:lpstr>
      <vt:lpstr>Design Leads</vt:lpstr>
      <vt:lpstr>Trip Archiving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Engineers Without Borders</dc:title>
  <dc:creator>Emily</dc:creator>
  <cp:lastModifiedBy>Emily</cp:lastModifiedBy>
  <cp:revision>46</cp:revision>
  <dcterms:created xsi:type="dcterms:W3CDTF">2014-09-07T03:46:57Z</dcterms:created>
  <dcterms:modified xsi:type="dcterms:W3CDTF">2014-09-22T05:46:48Z</dcterms:modified>
</cp:coreProperties>
</file>