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5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12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8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8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910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4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2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6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9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2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0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6F587-C6D6-434D-A441-76192CE19CF2}" type="datetimeFigureOut">
              <a:rPr lang="en-US" smtClean="0"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D0403-AEE0-4124-96AB-49E80101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64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08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Adobe Fan Heiti Std B" pitchFamily="34" charset="-128"/>
                <a:ea typeface="Adobe Fan Heiti Std B" pitchFamily="34" charset="-128"/>
                <a:cs typeface="Tunga" pitchFamily="34" charset="0"/>
              </a:rPr>
              <a:t>General Member Meeting </a:t>
            </a:r>
            <a:br>
              <a:rPr lang="en-US" dirty="0" smtClean="0">
                <a:latin typeface="Adobe Fan Heiti Std B" pitchFamily="34" charset="-128"/>
                <a:ea typeface="Adobe Fan Heiti Std B" pitchFamily="34" charset="-128"/>
                <a:cs typeface="Tunga" pitchFamily="34" charset="0"/>
              </a:rPr>
            </a:br>
            <a:r>
              <a:rPr lang="en-US" dirty="0" smtClean="0">
                <a:latin typeface="Adobe Fan Heiti Std B" pitchFamily="34" charset="-128"/>
                <a:ea typeface="Adobe Fan Heiti Std B" pitchFamily="34" charset="-128"/>
                <a:cs typeface="Tunga" pitchFamily="34" charset="0"/>
              </a:rPr>
              <a:t>Feb. 15, 2012</a:t>
            </a:r>
            <a:endParaRPr lang="en-US" dirty="0">
              <a:latin typeface="Adobe Fan Heiti Std B" pitchFamily="34" charset="-128"/>
              <a:ea typeface="Adobe Fan Heiti Std B" pitchFamily="34" charset="-128"/>
              <a:cs typeface="Tung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Agenda</a:t>
            </a:r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  <a:p>
            <a:pPr lvl="1"/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Meeting a Ph.D. student Friday</a:t>
            </a:r>
          </a:p>
          <a:p>
            <a:pPr lvl="2"/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Wants to create a toolkit for teams that will help them generate useful knowledge for international development projects</a:t>
            </a:r>
          </a:p>
          <a:p>
            <a:pPr lvl="1"/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Need names for Las Vegas trip</a:t>
            </a:r>
          </a:p>
          <a:p>
            <a:pPr lvl="1"/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US contact information</a:t>
            </a:r>
          </a:p>
          <a:p>
            <a:pPr lvl="2"/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Talk to Mary</a:t>
            </a:r>
          </a:p>
          <a:p>
            <a:pPr lvl="1"/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Schlumberger!</a:t>
            </a:r>
          </a:p>
          <a:p>
            <a:pPr lvl="2"/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Bring your resumes</a:t>
            </a:r>
          </a:p>
          <a:p>
            <a:pPr lvl="2"/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7:00 P.M. tomorrow in ME </a:t>
            </a:r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2053</a:t>
            </a:r>
          </a:p>
          <a:p>
            <a:pPr lvl="1"/>
            <a:r>
              <a:rPr lang="en-US" dirty="0" smtClean="0">
                <a:latin typeface="Adobe Fan Heiti Std B" pitchFamily="34" charset="-128"/>
                <a:ea typeface="Adobe Fan Heiti Std B" pitchFamily="34" charset="-128"/>
              </a:rPr>
              <a:t>Committee Updates</a:t>
            </a:r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  <a:p>
            <a:pPr lvl="1"/>
            <a:endParaRPr lang="en-US" dirty="0" smtClean="0">
              <a:latin typeface="Adobe Fan Heiti Std B" pitchFamily="34" charset="-128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420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54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General Member Meeting  Feb. 15, 2012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Reppa, Kimberly Elaine</dc:creator>
  <cp:lastModifiedBy>Reppa, Kimberly Elaine</cp:lastModifiedBy>
  <cp:revision>5</cp:revision>
  <dcterms:created xsi:type="dcterms:W3CDTF">2012-02-15T19:09:57Z</dcterms:created>
  <dcterms:modified xsi:type="dcterms:W3CDTF">2012-02-15T21:08:28Z</dcterms:modified>
</cp:coreProperties>
</file>