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8449E8D-75EE-4EE8-ACF5-75F334D2F87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5A5365-DD5E-4862-A0AB-CD08FAF28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9E8D-75EE-4EE8-ACF5-75F334D2F87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5A5365-DD5E-4862-A0AB-CD08FAF28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8449E8D-75EE-4EE8-ACF5-75F334D2F87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C5A5365-DD5E-4862-A0AB-CD08FAF28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9E8D-75EE-4EE8-ACF5-75F334D2F87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5A5365-DD5E-4862-A0AB-CD08FAF281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9E8D-75EE-4EE8-ACF5-75F334D2F87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C5A5365-DD5E-4862-A0AB-CD08FAF281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8449E8D-75EE-4EE8-ACF5-75F334D2F87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C5A5365-DD5E-4862-A0AB-CD08FAF281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8449E8D-75EE-4EE8-ACF5-75F334D2F87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C5A5365-DD5E-4862-A0AB-CD08FAF281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9E8D-75EE-4EE8-ACF5-75F334D2F87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5A5365-DD5E-4862-A0AB-CD08FAF28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9E8D-75EE-4EE8-ACF5-75F334D2F87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C5A5365-DD5E-4862-A0AB-CD08FAF28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49E8D-75EE-4EE8-ACF5-75F334D2F87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C5A5365-DD5E-4862-A0AB-CD08FAF281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8449E8D-75EE-4EE8-ACF5-75F334D2F87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C5A5365-DD5E-4862-A0AB-CD08FAF2816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8449E8D-75EE-4EE8-ACF5-75F334D2F879}" type="datetimeFigureOut">
              <a:rPr lang="en-US" smtClean="0"/>
              <a:pPr/>
              <a:t>3/29/2012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C5A5365-DD5E-4862-A0AB-CD08FAF2816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Boiler Blast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March 31</a:t>
            </a:r>
            <a:r>
              <a:rPr lang="en-US" baseline="30000" dirty="0" smtClean="0"/>
              <a:t>st</a:t>
            </a:r>
            <a:r>
              <a:rPr lang="en-US" dirty="0" smtClean="0"/>
              <a:t>, 2012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Arrival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Check in between 9am-10:30am</a:t>
            </a:r>
          </a:p>
          <a:p>
            <a:pPr lvl="1"/>
            <a:r>
              <a:rPr lang="en-US" dirty="0" smtClean="0"/>
              <a:t>Breakfast will be served throughout</a:t>
            </a:r>
          </a:p>
          <a:p>
            <a:r>
              <a:rPr lang="en-US" dirty="0" smtClean="0"/>
              <a:t>Check in as a whole group (but each person will need to show identification)</a:t>
            </a:r>
          </a:p>
          <a:p>
            <a:pPr lvl="1"/>
            <a:r>
              <a:rPr lang="en-US" dirty="0" smtClean="0"/>
              <a:t>For large groups- job sites will be given to the first group that comes</a:t>
            </a:r>
          </a:p>
          <a:p>
            <a:pPr lvl="1"/>
            <a:r>
              <a:rPr lang="en-US" dirty="0" smtClean="0"/>
              <a:t>Will receive tickets for T-shirts and lunch</a:t>
            </a:r>
          </a:p>
          <a:p>
            <a:pPr lvl="1"/>
            <a:r>
              <a:rPr lang="en-US" dirty="0" smtClean="0"/>
              <a:t>Will receive directions to job site and a Number to get tools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Arrival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Remember to pick up shirt and tools at the marked spots around memorial mall</a:t>
            </a:r>
          </a:p>
          <a:p>
            <a:r>
              <a:rPr lang="en-US" dirty="0" smtClean="0"/>
              <a:t>Speaker will begin at 10:30am, leave for job promptly after if walking/driving</a:t>
            </a:r>
          </a:p>
          <a:p>
            <a:r>
              <a:rPr lang="en-US" dirty="0" smtClean="0"/>
              <a:t>Buses will arrive at 10:45am </a:t>
            </a:r>
          </a:p>
          <a:p>
            <a:r>
              <a:rPr lang="en-US" dirty="0" smtClean="0"/>
              <a:t>Would like to be at job sites around 11am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 Sites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553200" cy="44196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The location will be marked with a number</a:t>
            </a:r>
          </a:p>
          <a:p>
            <a:r>
              <a:rPr lang="en-US" dirty="0" smtClean="0"/>
              <a:t>Should be met, unless otherwise noted in you directions</a:t>
            </a:r>
          </a:p>
          <a:p>
            <a:r>
              <a:rPr lang="en-US" dirty="0" smtClean="0"/>
              <a:t>If you do not feel comfortable doing something, then do not do it</a:t>
            </a:r>
          </a:p>
          <a:p>
            <a:r>
              <a:rPr lang="en-US" dirty="0" smtClean="0"/>
              <a:t>Leave job site when job is done or at 2pm</a:t>
            </a:r>
          </a:p>
          <a:p>
            <a:r>
              <a:rPr lang="en-US" dirty="0" smtClean="0"/>
              <a:t>Lunch will stop being served around 3pm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Job Sites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Lunch will be served roughly 12pm-3pm  </a:t>
            </a:r>
          </a:p>
          <a:p>
            <a:r>
              <a:rPr lang="en-US" dirty="0" smtClean="0"/>
              <a:t>If you finish your job site early,  come back to Memorial Mall, there may be more job sites to go to</a:t>
            </a:r>
          </a:p>
          <a:p>
            <a:r>
              <a:rPr lang="en-US" dirty="0" smtClean="0"/>
              <a:t>You can stay for lunch, or you are free to leave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Miscellaneous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Shirts are first come first serve</a:t>
            </a:r>
          </a:p>
          <a:p>
            <a:r>
              <a:rPr lang="en-US" dirty="0" smtClean="0"/>
              <a:t>We try our best to keep groups together</a:t>
            </a:r>
          </a:p>
          <a:p>
            <a:r>
              <a:rPr lang="en-US" dirty="0" smtClean="0"/>
              <a:t>If you have any questions on the day of, there is a help tent</a:t>
            </a:r>
          </a:p>
          <a:p>
            <a:r>
              <a:rPr lang="en-US" dirty="0" smtClean="0"/>
              <a:t>Contact us if you or someone in your organization cannot make it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36</TotalTime>
  <Words>243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Boiler Blast</vt:lpstr>
      <vt:lpstr>Arrival</vt:lpstr>
      <vt:lpstr>Arrival</vt:lpstr>
      <vt:lpstr>Job Sites</vt:lpstr>
      <vt:lpstr>Job Sites</vt:lpstr>
      <vt:lpstr>Miscellaneous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Boiler Blast</dc:title>
  <dc:creator>Megan</dc:creator>
  <cp:lastModifiedBy>cheinen</cp:lastModifiedBy>
  <cp:revision>9</cp:revision>
  <dcterms:created xsi:type="dcterms:W3CDTF">2012-03-27T22:10:13Z</dcterms:created>
  <dcterms:modified xsi:type="dcterms:W3CDTF">2012-03-29T19:49:39Z</dcterms:modified>
</cp:coreProperties>
</file>