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72" r:id="rId2"/>
    <p:sldId id="270" r:id="rId3"/>
    <p:sldId id="271" r:id="rId4"/>
    <p:sldId id="266" r:id="rId5"/>
    <p:sldId id="265" r:id="rId6"/>
    <p:sldId id="275" r:id="rId7"/>
    <p:sldId id="277" r:id="rId8"/>
    <p:sldId id="278" r:id="rId9"/>
    <p:sldId id="279" r:id="rId10"/>
    <p:sldId id="280" r:id="rId11"/>
    <p:sldId id="283" r:id="rId12"/>
    <p:sldId id="268" r:id="rId13"/>
    <p:sldId id="281" r:id="rId14"/>
    <p:sldId id="282" r:id="rId15"/>
    <p:sldId id="28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1" autoAdjust="0"/>
    <p:restoredTop sz="94660"/>
  </p:normalViewPr>
  <p:slideViewPr>
    <p:cSldViewPr>
      <p:cViewPr>
        <p:scale>
          <a:sx n="70" d="100"/>
          <a:sy n="70" d="100"/>
        </p:scale>
        <p:origin x="-130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1E4604-9DF6-4E6B-BC5E-8C186979873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8E3FE4-8387-4D27-858C-16D9F74CA6C5}">
      <dgm:prSet phldrT="[Text]"/>
      <dgm:spPr/>
      <dgm:t>
        <a:bodyPr/>
        <a:lstStyle/>
        <a:p>
          <a:r>
            <a:rPr lang="en-US" dirty="0" smtClean="0"/>
            <a:t>Biogas</a:t>
          </a:r>
          <a:endParaRPr lang="en-US" dirty="0"/>
        </a:p>
      </dgm:t>
    </dgm:pt>
    <dgm:pt modelId="{FA9F3F16-4AAC-441C-9392-E1936302664E}" type="parTrans" cxnId="{61EA5DF3-F3CF-4BFF-BCE5-BE76F55ED197}">
      <dgm:prSet/>
      <dgm:spPr/>
      <dgm:t>
        <a:bodyPr/>
        <a:lstStyle/>
        <a:p>
          <a:endParaRPr lang="en-US"/>
        </a:p>
      </dgm:t>
    </dgm:pt>
    <dgm:pt modelId="{C23BB68F-3E11-4D5A-A62E-0B2DAD0692EF}" type="sibTrans" cxnId="{61EA5DF3-F3CF-4BFF-BCE5-BE76F55ED197}">
      <dgm:prSet/>
      <dgm:spPr/>
      <dgm:t>
        <a:bodyPr/>
        <a:lstStyle/>
        <a:p>
          <a:endParaRPr lang="en-US"/>
        </a:p>
      </dgm:t>
    </dgm:pt>
    <dgm:pt modelId="{7F29CAC0-7650-4F6A-B1AD-F1A674AF7EC9}">
      <dgm:prSet phldrT="[Text]"/>
      <dgm:spPr/>
      <dgm:t>
        <a:bodyPr/>
        <a:lstStyle/>
        <a:p>
          <a:r>
            <a:rPr lang="en-US" dirty="0" smtClean="0"/>
            <a:t>Piping</a:t>
          </a:r>
          <a:endParaRPr lang="en-US" dirty="0"/>
        </a:p>
      </dgm:t>
    </dgm:pt>
    <dgm:pt modelId="{27C01584-31B7-472D-8482-9AD76BA5C739}" type="parTrans" cxnId="{28246324-AC48-443B-9117-891D09D444E8}">
      <dgm:prSet/>
      <dgm:spPr/>
      <dgm:t>
        <a:bodyPr/>
        <a:lstStyle/>
        <a:p>
          <a:endParaRPr lang="en-US"/>
        </a:p>
      </dgm:t>
    </dgm:pt>
    <dgm:pt modelId="{CC475CAE-3793-4E8C-A4E5-00B770FDD2C5}" type="sibTrans" cxnId="{28246324-AC48-443B-9117-891D09D444E8}">
      <dgm:prSet/>
      <dgm:spPr/>
      <dgm:t>
        <a:bodyPr/>
        <a:lstStyle/>
        <a:p>
          <a:endParaRPr lang="en-US"/>
        </a:p>
      </dgm:t>
    </dgm:pt>
    <dgm:pt modelId="{295AD36D-2508-4BA0-8E5E-02A5DFD50DE6}">
      <dgm:prSet phldrT="[Text]"/>
      <dgm:spPr/>
      <dgm:t>
        <a:bodyPr/>
        <a:lstStyle/>
        <a:p>
          <a:r>
            <a:rPr lang="en-US" dirty="0" smtClean="0"/>
            <a:t>Education</a:t>
          </a:r>
          <a:endParaRPr lang="en-US" dirty="0"/>
        </a:p>
      </dgm:t>
    </dgm:pt>
    <dgm:pt modelId="{D56D8EBF-25BD-42D0-8EA2-9CC18AE79A45}" type="parTrans" cxnId="{46454D98-F70E-4C14-835A-A07C4DEC8A30}">
      <dgm:prSet/>
      <dgm:spPr/>
      <dgm:t>
        <a:bodyPr/>
        <a:lstStyle/>
        <a:p>
          <a:endParaRPr lang="en-US"/>
        </a:p>
      </dgm:t>
    </dgm:pt>
    <dgm:pt modelId="{4FDCC9DB-27C2-4ED2-91AB-EC7A7BF6AB3B}" type="sibTrans" cxnId="{46454D98-F70E-4C14-835A-A07C4DEC8A30}">
      <dgm:prSet/>
      <dgm:spPr/>
      <dgm:t>
        <a:bodyPr/>
        <a:lstStyle/>
        <a:p>
          <a:endParaRPr lang="en-US"/>
        </a:p>
      </dgm:t>
    </dgm:pt>
    <dgm:pt modelId="{7B93DE10-4D1B-4BFB-A046-E39DFC286F5B}" type="pres">
      <dgm:prSet presAssocID="{D61E4604-9DF6-4E6B-BC5E-8C186979873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035DF38-4390-4441-B06F-6974F5D05AAA}" type="pres">
      <dgm:prSet presAssocID="{D61E4604-9DF6-4E6B-BC5E-8C186979873B}" presName="Name1" presStyleCnt="0"/>
      <dgm:spPr/>
    </dgm:pt>
    <dgm:pt modelId="{040977B7-ECA6-488C-830F-22395693E0D9}" type="pres">
      <dgm:prSet presAssocID="{D61E4604-9DF6-4E6B-BC5E-8C186979873B}" presName="cycle" presStyleCnt="0"/>
      <dgm:spPr/>
    </dgm:pt>
    <dgm:pt modelId="{96E25634-0463-4693-97CC-7061A181E8C7}" type="pres">
      <dgm:prSet presAssocID="{D61E4604-9DF6-4E6B-BC5E-8C186979873B}" presName="srcNode" presStyleLbl="node1" presStyleIdx="0" presStyleCnt="3"/>
      <dgm:spPr/>
    </dgm:pt>
    <dgm:pt modelId="{4C0BB33D-BAB1-45F5-B648-573C8C9436DD}" type="pres">
      <dgm:prSet presAssocID="{D61E4604-9DF6-4E6B-BC5E-8C186979873B}" presName="conn" presStyleLbl="parChTrans1D2" presStyleIdx="0" presStyleCnt="1"/>
      <dgm:spPr/>
      <dgm:t>
        <a:bodyPr/>
        <a:lstStyle/>
        <a:p>
          <a:endParaRPr lang="en-US"/>
        </a:p>
      </dgm:t>
    </dgm:pt>
    <dgm:pt modelId="{3713463A-50EC-4162-80AB-0A8095260B13}" type="pres">
      <dgm:prSet presAssocID="{D61E4604-9DF6-4E6B-BC5E-8C186979873B}" presName="extraNode" presStyleLbl="node1" presStyleIdx="0" presStyleCnt="3"/>
      <dgm:spPr/>
    </dgm:pt>
    <dgm:pt modelId="{400F2E29-6501-40B9-9ED5-F2A6B7B4B801}" type="pres">
      <dgm:prSet presAssocID="{D61E4604-9DF6-4E6B-BC5E-8C186979873B}" presName="dstNode" presStyleLbl="node1" presStyleIdx="0" presStyleCnt="3"/>
      <dgm:spPr/>
    </dgm:pt>
    <dgm:pt modelId="{CF30FF88-920A-40E3-AA19-FD39814CFDE2}" type="pres">
      <dgm:prSet presAssocID="{F78E3FE4-8387-4D27-858C-16D9F74CA6C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2FB164-7E91-4251-9177-E992B3FBFD3B}" type="pres">
      <dgm:prSet presAssocID="{F78E3FE4-8387-4D27-858C-16D9F74CA6C5}" presName="accent_1" presStyleCnt="0"/>
      <dgm:spPr/>
    </dgm:pt>
    <dgm:pt modelId="{2FFAD5A6-C631-44A9-8D62-2186094D3338}" type="pres">
      <dgm:prSet presAssocID="{F78E3FE4-8387-4D27-858C-16D9F74CA6C5}" presName="accentRepeatNode" presStyleLbl="solidFgAcc1" presStyleIdx="0" presStyleCnt="3"/>
      <dgm:spPr/>
    </dgm:pt>
    <dgm:pt modelId="{4DA9168A-EF5F-47EF-B178-5800A7144EE3}" type="pres">
      <dgm:prSet presAssocID="{7F29CAC0-7650-4F6A-B1AD-F1A674AF7EC9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129157-182D-4906-AB73-BF8FF43EDDC6}" type="pres">
      <dgm:prSet presAssocID="{7F29CAC0-7650-4F6A-B1AD-F1A674AF7EC9}" presName="accent_2" presStyleCnt="0"/>
      <dgm:spPr/>
    </dgm:pt>
    <dgm:pt modelId="{DA2CBD83-7356-4A44-97B3-90A1768C173A}" type="pres">
      <dgm:prSet presAssocID="{7F29CAC0-7650-4F6A-B1AD-F1A674AF7EC9}" presName="accentRepeatNode" presStyleLbl="solidFgAcc1" presStyleIdx="1" presStyleCnt="3"/>
      <dgm:spPr/>
    </dgm:pt>
    <dgm:pt modelId="{331D2082-8A8A-445E-B651-96E533601E44}" type="pres">
      <dgm:prSet presAssocID="{295AD36D-2508-4BA0-8E5E-02A5DFD50DE6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49A524-9593-4B48-AC07-CB661D0DC794}" type="pres">
      <dgm:prSet presAssocID="{295AD36D-2508-4BA0-8E5E-02A5DFD50DE6}" presName="accent_3" presStyleCnt="0"/>
      <dgm:spPr/>
    </dgm:pt>
    <dgm:pt modelId="{64B36C60-1523-4F73-8D86-B0FAF02B3A2F}" type="pres">
      <dgm:prSet presAssocID="{295AD36D-2508-4BA0-8E5E-02A5DFD50DE6}" presName="accentRepeatNode" presStyleLbl="solidFgAcc1" presStyleIdx="2" presStyleCnt="3"/>
      <dgm:spPr/>
    </dgm:pt>
  </dgm:ptLst>
  <dgm:cxnLst>
    <dgm:cxn modelId="{61EA5DF3-F3CF-4BFF-BCE5-BE76F55ED197}" srcId="{D61E4604-9DF6-4E6B-BC5E-8C186979873B}" destId="{F78E3FE4-8387-4D27-858C-16D9F74CA6C5}" srcOrd="0" destOrd="0" parTransId="{FA9F3F16-4AAC-441C-9392-E1936302664E}" sibTransId="{C23BB68F-3E11-4D5A-A62E-0B2DAD0692EF}"/>
    <dgm:cxn modelId="{BB103EBA-0851-4A10-8A03-7CB12008D715}" type="presOf" srcId="{D61E4604-9DF6-4E6B-BC5E-8C186979873B}" destId="{7B93DE10-4D1B-4BFB-A046-E39DFC286F5B}" srcOrd="0" destOrd="0" presId="urn:microsoft.com/office/officeart/2008/layout/VerticalCurvedList"/>
    <dgm:cxn modelId="{28246324-AC48-443B-9117-891D09D444E8}" srcId="{D61E4604-9DF6-4E6B-BC5E-8C186979873B}" destId="{7F29CAC0-7650-4F6A-B1AD-F1A674AF7EC9}" srcOrd="1" destOrd="0" parTransId="{27C01584-31B7-472D-8482-9AD76BA5C739}" sibTransId="{CC475CAE-3793-4E8C-A4E5-00B770FDD2C5}"/>
    <dgm:cxn modelId="{CD532337-1752-4DB1-8CD5-0CDB91C26289}" type="presOf" srcId="{F78E3FE4-8387-4D27-858C-16D9F74CA6C5}" destId="{CF30FF88-920A-40E3-AA19-FD39814CFDE2}" srcOrd="0" destOrd="0" presId="urn:microsoft.com/office/officeart/2008/layout/VerticalCurvedList"/>
    <dgm:cxn modelId="{4054E37E-1BA1-4F40-939F-015B5EB1C93B}" type="presOf" srcId="{295AD36D-2508-4BA0-8E5E-02A5DFD50DE6}" destId="{331D2082-8A8A-445E-B651-96E533601E44}" srcOrd="0" destOrd="0" presId="urn:microsoft.com/office/officeart/2008/layout/VerticalCurvedList"/>
    <dgm:cxn modelId="{46454D98-F70E-4C14-835A-A07C4DEC8A30}" srcId="{D61E4604-9DF6-4E6B-BC5E-8C186979873B}" destId="{295AD36D-2508-4BA0-8E5E-02A5DFD50DE6}" srcOrd="2" destOrd="0" parTransId="{D56D8EBF-25BD-42D0-8EA2-9CC18AE79A45}" sibTransId="{4FDCC9DB-27C2-4ED2-91AB-EC7A7BF6AB3B}"/>
    <dgm:cxn modelId="{F0D94DC7-589B-4808-9F29-5EAABB2592A2}" type="presOf" srcId="{C23BB68F-3E11-4D5A-A62E-0B2DAD0692EF}" destId="{4C0BB33D-BAB1-45F5-B648-573C8C9436DD}" srcOrd="0" destOrd="0" presId="urn:microsoft.com/office/officeart/2008/layout/VerticalCurvedList"/>
    <dgm:cxn modelId="{68082684-4089-406C-9FE7-C9F0F0F0D518}" type="presOf" srcId="{7F29CAC0-7650-4F6A-B1AD-F1A674AF7EC9}" destId="{4DA9168A-EF5F-47EF-B178-5800A7144EE3}" srcOrd="0" destOrd="0" presId="urn:microsoft.com/office/officeart/2008/layout/VerticalCurvedList"/>
    <dgm:cxn modelId="{84FB4C2E-101B-483D-9093-A4196AD79DF9}" type="presParOf" srcId="{7B93DE10-4D1B-4BFB-A046-E39DFC286F5B}" destId="{4035DF38-4390-4441-B06F-6974F5D05AAA}" srcOrd="0" destOrd="0" presId="urn:microsoft.com/office/officeart/2008/layout/VerticalCurvedList"/>
    <dgm:cxn modelId="{AA580A78-CC65-43CA-B8F2-0C8DF6A2D605}" type="presParOf" srcId="{4035DF38-4390-4441-B06F-6974F5D05AAA}" destId="{040977B7-ECA6-488C-830F-22395693E0D9}" srcOrd="0" destOrd="0" presId="urn:microsoft.com/office/officeart/2008/layout/VerticalCurvedList"/>
    <dgm:cxn modelId="{89DD1310-0A60-437B-B8DD-DAD82AA1C77C}" type="presParOf" srcId="{040977B7-ECA6-488C-830F-22395693E0D9}" destId="{96E25634-0463-4693-97CC-7061A181E8C7}" srcOrd="0" destOrd="0" presId="urn:microsoft.com/office/officeart/2008/layout/VerticalCurvedList"/>
    <dgm:cxn modelId="{E6EA0DD4-110E-4478-929B-94BB6F023F17}" type="presParOf" srcId="{040977B7-ECA6-488C-830F-22395693E0D9}" destId="{4C0BB33D-BAB1-45F5-B648-573C8C9436DD}" srcOrd="1" destOrd="0" presId="urn:microsoft.com/office/officeart/2008/layout/VerticalCurvedList"/>
    <dgm:cxn modelId="{BCAFE437-B443-4A57-B26D-21061846F6A5}" type="presParOf" srcId="{040977B7-ECA6-488C-830F-22395693E0D9}" destId="{3713463A-50EC-4162-80AB-0A8095260B13}" srcOrd="2" destOrd="0" presId="urn:microsoft.com/office/officeart/2008/layout/VerticalCurvedList"/>
    <dgm:cxn modelId="{41B982EB-E034-4434-A50B-C0EA2930ADE8}" type="presParOf" srcId="{040977B7-ECA6-488C-830F-22395693E0D9}" destId="{400F2E29-6501-40B9-9ED5-F2A6B7B4B801}" srcOrd="3" destOrd="0" presId="urn:microsoft.com/office/officeart/2008/layout/VerticalCurvedList"/>
    <dgm:cxn modelId="{8965A11F-2553-48DD-8085-E46D5D3465AF}" type="presParOf" srcId="{4035DF38-4390-4441-B06F-6974F5D05AAA}" destId="{CF30FF88-920A-40E3-AA19-FD39814CFDE2}" srcOrd="1" destOrd="0" presId="urn:microsoft.com/office/officeart/2008/layout/VerticalCurvedList"/>
    <dgm:cxn modelId="{56A053B5-4FBF-41F1-93B2-9FABE81447E1}" type="presParOf" srcId="{4035DF38-4390-4441-B06F-6974F5D05AAA}" destId="{F12FB164-7E91-4251-9177-E992B3FBFD3B}" srcOrd="2" destOrd="0" presId="urn:microsoft.com/office/officeart/2008/layout/VerticalCurvedList"/>
    <dgm:cxn modelId="{C9583B35-9E1B-4F54-A63F-AADD30514DD0}" type="presParOf" srcId="{F12FB164-7E91-4251-9177-E992B3FBFD3B}" destId="{2FFAD5A6-C631-44A9-8D62-2186094D3338}" srcOrd="0" destOrd="0" presId="urn:microsoft.com/office/officeart/2008/layout/VerticalCurvedList"/>
    <dgm:cxn modelId="{639387B0-8937-4FBD-88B4-59F06C157090}" type="presParOf" srcId="{4035DF38-4390-4441-B06F-6974F5D05AAA}" destId="{4DA9168A-EF5F-47EF-B178-5800A7144EE3}" srcOrd="3" destOrd="0" presId="urn:microsoft.com/office/officeart/2008/layout/VerticalCurvedList"/>
    <dgm:cxn modelId="{FD43E0EC-2E02-4528-808E-BA557442B344}" type="presParOf" srcId="{4035DF38-4390-4441-B06F-6974F5D05AAA}" destId="{2E129157-182D-4906-AB73-BF8FF43EDDC6}" srcOrd="4" destOrd="0" presId="urn:microsoft.com/office/officeart/2008/layout/VerticalCurvedList"/>
    <dgm:cxn modelId="{AC5BE3AF-E808-4DF4-850B-DA990558221B}" type="presParOf" srcId="{2E129157-182D-4906-AB73-BF8FF43EDDC6}" destId="{DA2CBD83-7356-4A44-97B3-90A1768C173A}" srcOrd="0" destOrd="0" presId="urn:microsoft.com/office/officeart/2008/layout/VerticalCurvedList"/>
    <dgm:cxn modelId="{85BDA675-57FF-4FA3-8890-DC7B939A1B82}" type="presParOf" srcId="{4035DF38-4390-4441-B06F-6974F5D05AAA}" destId="{331D2082-8A8A-445E-B651-96E533601E44}" srcOrd="5" destOrd="0" presId="urn:microsoft.com/office/officeart/2008/layout/VerticalCurvedList"/>
    <dgm:cxn modelId="{0D0EBCE2-2E90-4D50-8211-B8D8E28306FD}" type="presParOf" srcId="{4035DF38-4390-4441-B06F-6974F5D05AAA}" destId="{4F49A524-9593-4B48-AC07-CB661D0DC794}" srcOrd="6" destOrd="0" presId="urn:microsoft.com/office/officeart/2008/layout/VerticalCurvedList"/>
    <dgm:cxn modelId="{CCC897E4-CAFA-418E-A6DC-EF2D6172A911}" type="presParOf" srcId="{4F49A524-9593-4B48-AC07-CB661D0DC794}" destId="{64B36C60-1523-4F73-8D86-B0FAF02B3A2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FDDE75-E17D-4C65-AF4B-279DD182E868}" type="doc">
      <dgm:prSet loTypeId="urn:microsoft.com/office/officeart/2005/8/layout/h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23112B-E808-44C8-AFD3-36D890572FE4}">
      <dgm:prSet phldrT="[Text]"/>
      <dgm:spPr/>
      <dgm:t>
        <a:bodyPr/>
        <a:lstStyle/>
        <a:p>
          <a:r>
            <a:rPr lang="en-US" dirty="0" smtClean="0"/>
            <a:t>Water Purification Project</a:t>
          </a:r>
          <a:endParaRPr lang="en-US" dirty="0"/>
        </a:p>
      </dgm:t>
    </dgm:pt>
    <dgm:pt modelId="{1A5E30CF-793F-4101-81D2-C9ACFF312735}" type="parTrans" cxnId="{DA20323A-BB41-4F72-8109-F8FE7F5B56C1}">
      <dgm:prSet/>
      <dgm:spPr/>
      <dgm:t>
        <a:bodyPr/>
        <a:lstStyle/>
        <a:p>
          <a:endParaRPr lang="en-US"/>
        </a:p>
      </dgm:t>
    </dgm:pt>
    <dgm:pt modelId="{0C26055A-B5D3-4835-B3C1-7E456702F3B0}" type="sibTrans" cxnId="{DA20323A-BB41-4F72-8109-F8FE7F5B56C1}">
      <dgm:prSet/>
      <dgm:spPr/>
      <dgm:t>
        <a:bodyPr/>
        <a:lstStyle/>
        <a:p>
          <a:endParaRPr lang="en-US"/>
        </a:p>
      </dgm:t>
    </dgm:pt>
    <dgm:pt modelId="{56A12B2A-9FB9-4C57-BE18-0F2F4064FA4A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Problem</a:t>
          </a:r>
          <a:r>
            <a:rPr lang="en-US" dirty="0" smtClean="0">
              <a:solidFill>
                <a:schemeClr val="bg1"/>
              </a:solidFill>
            </a:rPr>
            <a:t>: </a:t>
          </a:r>
          <a:r>
            <a:rPr lang="en-US" dirty="0" smtClean="0"/>
            <a:t>Purity of water from spring is bad.  Many members of the community don’t boil their water as they should.</a:t>
          </a:r>
          <a:endParaRPr lang="en-US" dirty="0"/>
        </a:p>
      </dgm:t>
    </dgm:pt>
    <dgm:pt modelId="{BC4DAC18-3253-4E59-8AC6-6B92BE82C074}" type="parTrans" cxnId="{019AF229-50F5-415B-9AF4-1AFC7699BD98}">
      <dgm:prSet/>
      <dgm:spPr/>
      <dgm:t>
        <a:bodyPr/>
        <a:lstStyle/>
        <a:p>
          <a:endParaRPr lang="en-US"/>
        </a:p>
      </dgm:t>
    </dgm:pt>
    <dgm:pt modelId="{79FF48C8-A967-47ED-9F30-BCD7DAF62FB0}" type="sibTrans" cxnId="{019AF229-50F5-415B-9AF4-1AFC7699BD98}">
      <dgm:prSet/>
      <dgm:spPr/>
      <dgm:t>
        <a:bodyPr/>
        <a:lstStyle/>
        <a:p>
          <a:endParaRPr lang="en-US"/>
        </a:p>
      </dgm:t>
    </dgm:pt>
    <dgm:pt modelId="{B96A3AF9-4208-4317-86DA-614AC75082FE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Potential Project:  </a:t>
          </a:r>
          <a:r>
            <a:rPr lang="en-US" b="0" dirty="0" smtClean="0"/>
            <a:t>Water purification system for the spring.</a:t>
          </a:r>
          <a:endParaRPr lang="en-US" b="1" dirty="0"/>
        </a:p>
      </dgm:t>
    </dgm:pt>
    <dgm:pt modelId="{F7D7F6AF-AD6C-421B-BB2D-3B06D2205C6A}" type="parTrans" cxnId="{6ACE001A-4F1D-47A3-980C-AD97359A2890}">
      <dgm:prSet/>
      <dgm:spPr/>
      <dgm:t>
        <a:bodyPr/>
        <a:lstStyle/>
        <a:p>
          <a:endParaRPr lang="en-US"/>
        </a:p>
      </dgm:t>
    </dgm:pt>
    <dgm:pt modelId="{13134373-8953-4A75-A12A-81F93D9C4394}" type="sibTrans" cxnId="{6ACE001A-4F1D-47A3-980C-AD97359A2890}">
      <dgm:prSet/>
      <dgm:spPr/>
      <dgm:t>
        <a:bodyPr/>
        <a:lstStyle/>
        <a:p>
          <a:endParaRPr lang="en-US"/>
        </a:p>
      </dgm:t>
    </dgm:pt>
    <dgm:pt modelId="{AC083F7A-899A-4DB2-9156-CA19B8F3F424}">
      <dgm:prSet phldrT="[Text]"/>
      <dgm:spPr/>
      <dgm:t>
        <a:bodyPr/>
        <a:lstStyle/>
        <a:p>
          <a:r>
            <a:rPr lang="en-US" dirty="0" smtClean="0"/>
            <a:t>Girls Dormitory</a:t>
          </a:r>
          <a:endParaRPr lang="en-US" dirty="0"/>
        </a:p>
      </dgm:t>
    </dgm:pt>
    <dgm:pt modelId="{A3A8B412-1435-496D-A198-A2D405E00C07}" type="parTrans" cxnId="{DD47B0FD-A0CF-402B-874E-A91A5395F48B}">
      <dgm:prSet/>
      <dgm:spPr/>
      <dgm:t>
        <a:bodyPr/>
        <a:lstStyle/>
        <a:p>
          <a:endParaRPr lang="en-US"/>
        </a:p>
      </dgm:t>
    </dgm:pt>
    <dgm:pt modelId="{DB0987D4-FFE3-4BFD-B4EF-03F00628D6F7}" type="sibTrans" cxnId="{DD47B0FD-A0CF-402B-874E-A91A5395F48B}">
      <dgm:prSet/>
      <dgm:spPr/>
      <dgm:t>
        <a:bodyPr/>
        <a:lstStyle/>
        <a:p>
          <a:endParaRPr lang="en-US"/>
        </a:p>
      </dgm:t>
    </dgm:pt>
    <dgm:pt modelId="{C87CDAAC-E03A-48F4-8C64-8C0654FA6F77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Problem:  </a:t>
          </a:r>
          <a:r>
            <a:rPr lang="en-US" b="0" dirty="0" smtClean="0"/>
            <a:t>The girls of the school are currently living in a room that is too small to truly hold them.  </a:t>
          </a:r>
          <a:endParaRPr lang="en-US" b="1" dirty="0"/>
        </a:p>
      </dgm:t>
    </dgm:pt>
    <dgm:pt modelId="{756153AA-15AA-4F33-8772-9FDDE2AB2725}" type="parTrans" cxnId="{BBA22654-2114-470D-80CC-446C75AF4B58}">
      <dgm:prSet/>
      <dgm:spPr/>
      <dgm:t>
        <a:bodyPr/>
        <a:lstStyle/>
        <a:p>
          <a:endParaRPr lang="en-US"/>
        </a:p>
      </dgm:t>
    </dgm:pt>
    <dgm:pt modelId="{78E91845-5ECC-4FA4-8D11-B9435AF958FF}" type="sibTrans" cxnId="{BBA22654-2114-470D-80CC-446C75AF4B58}">
      <dgm:prSet/>
      <dgm:spPr/>
      <dgm:t>
        <a:bodyPr/>
        <a:lstStyle/>
        <a:p>
          <a:endParaRPr lang="en-US"/>
        </a:p>
      </dgm:t>
    </dgm:pt>
    <dgm:pt modelId="{2E05C43B-0AED-4AF3-B86D-BC1B69F86D25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Potential Project:</a:t>
          </a:r>
          <a:r>
            <a:rPr lang="en-US" b="0" dirty="0" smtClean="0">
              <a:solidFill>
                <a:schemeClr val="bg1"/>
              </a:solidFill>
            </a:rPr>
            <a:t> </a:t>
          </a:r>
          <a:r>
            <a:rPr lang="en-US" b="0" dirty="0" smtClean="0"/>
            <a:t>Building a Larger girl’s dormitory.</a:t>
          </a:r>
          <a:endParaRPr lang="en-US" b="1" dirty="0"/>
        </a:p>
      </dgm:t>
    </dgm:pt>
    <dgm:pt modelId="{CA241EB8-AD4C-499A-A135-0BBD308B3F41}" type="parTrans" cxnId="{8EE6C7C8-6631-4338-92C5-48F6AC02B6AE}">
      <dgm:prSet/>
      <dgm:spPr/>
      <dgm:t>
        <a:bodyPr/>
        <a:lstStyle/>
        <a:p>
          <a:endParaRPr lang="en-US"/>
        </a:p>
      </dgm:t>
    </dgm:pt>
    <dgm:pt modelId="{4356C0E3-DDAF-4A18-A586-290D9274BD26}" type="sibTrans" cxnId="{8EE6C7C8-6631-4338-92C5-48F6AC02B6AE}">
      <dgm:prSet/>
      <dgm:spPr/>
      <dgm:t>
        <a:bodyPr/>
        <a:lstStyle/>
        <a:p>
          <a:endParaRPr lang="en-US"/>
        </a:p>
      </dgm:t>
    </dgm:pt>
    <dgm:pt modelId="{95FA5BE8-C32C-47AB-9C37-763193E937D9}" type="pres">
      <dgm:prSet presAssocID="{55FDDE75-E17D-4C65-AF4B-279DD182E868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C634A95-8943-4D9C-81BD-7E8862603C93}" type="pres">
      <dgm:prSet presAssocID="{4023112B-E808-44C8-AFD3-36D890572FE4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78E0E7-A87C-4DE6-AE2C-406E76027C34}" type="pres">
      <dgm:prSet presAssocID="{4023112B-E808-44C8-AFD3-36D890572FE4}" presName="image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5AB7F56-8866-4479-828C-D17C71E84B3C}" type="pres">
      <dgm:prSet presAssocID="{4023112B-E808-44C8-AFD3-36D890572FE4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70D62F-26CD-4217-8E23-083955722F4E}" type="pres">
      <dgm:prSet presAssocID="{4023112B-E808-44C8-AFD3-36D890572FE4}" presName="parentNode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1CF7F7-AF9F-485C-92E8-8260BA7C5CF7}" type="pres">
      <dgm:prSet presAssocID="{0C26055A-B5D3-4835-B3C1-7E456702F3B0}" presName="sibTrans" presStyleCnt="0"/>
      <dgm:spPr/>
      <dgm:t>
        <a:bodyPr/>
        <a:lstStyle/>
        <a:p>
          <a:endParaRPr lang="en-US"/>
        </a:p>
      </dgm:t>
    </dgm:pt>
    <dgm:pt modelId="{2E194F0F-FC9F-4E51-87FF-00B90AA56A66}" type="pres">
      <dgm:prSet presAssocID="{AC083F7A-899A-4DB2-9156-CA19B8F3F424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318598-483B-44B5-89F6-E2BCAF71F00A}" type="pres">
      <dgm:prSet presAssocID="{AC083F7A-899A-4DB2-9156-CA19B8F3F424}" presName="image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D417109-60E6-4645-B42F-95DB99DF3578}" type="pres">
      <dgm:prSet presAssocID="{AC083F7A-899A-4DB2-9156-CA19B8F3F424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D5EE4A-32CE-40CA-857D-0822ED8518DF}" type="pres">
      <dgm:prSet presAssocID="{AC083F7A-899A-4DB2-9156-CA19B8F3F424}" presName="parentNode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CE001A-4F1D-47A3-980C-AD97359A2890}" srcId="{4023112B-E808-44C8-AFD3-36D890572FE4}" destId="{B96A3AF9-4208-4317-86DA-614AC75082FE}" srcOrd="1" destOrd="0" parTransId="{F7D7F6AF-AD6C-421B-BB2D-3B06D2205C6A}" sibTransId="{13134373-8953-4A75-A12A-81F93D9C4394}"/>
    <dgm:cxn modelId="{A90EB115-89C9-4A69-BD37-8F823A14060E}" type="presOf" srcId="{AC083F7A-899A-4DB2-9156-CA19B8F3F424}" destId="{59D5EE4A-32CE-40CA-857D-0822ED8518DF}" srcOrd="0" destOrd="0" presId="urn:microsoft.com/office/officeart/2005/8/layout/hList2"/>
    <dgm:cxn modelId="{DD47B0FD-A0CF-402B-874E-A91A5395F48B}" srcId="{55FDDE75-E17D-4C65-AF4B-279DD182E868}" destId="{AC083F7A-899A-4DB2-9156-CA19B8F3F424}" srcOrd="1" destOrd="0" parTransId="{A3A8B412-1435-496D-A198-A2D405E00C07}" sibTransId="{DB0987D4-FFE3-4BFD-B4EF-03F00628D6F7}"/>
    <dgm:cxn modelId="{A4B20970-E85B-4B81-8AFA-72718C87E0F2}" type="presOf" srcId="{55FDDE75-E17D-4C65-AF4B-279DD182E868}" destId="{95FA5BE8-C32C-47AB-9C37-763193E937D9}" srcOrd="0" destOrd="0" presId="urn:microsoft.com/office/officeart/2005/8/layout/hList2"/>
    <dgm:cxn modelId="{B7FE584C-3D1C-4244-BA29-EC30AE99C4E0}" type="presOf" srcId="{2E05C43B-0AED-4AF3-B86D-BC1B69F86D25}" destId="{CD417109-60E6-4645-B42F-95DB99DF3578}" srcOrd="0" destOrd="1" presId="urn:microsoft.com/office/officeart/2005/8/layout/hList2"/>
    <dgm:cxn modelId="{8EE6C7C8-6631-4338-92C5-48F6AC02B6AE}" srcId="{AC083F7A-899A-4DB2-9156-CA19B8F3F424}" destId="{2E05C43B-0AED-4AF3-B86D-BC1B69F86D25}" srcOrd="1" destOrd="0" parTransId="{CA241EB8-AD4C-499A-A135-0BBD308B3F41}" sibTransId="{4356C0E3-DDAF-4A18-A586-290D9274BD26}"/>
    <dgm:cxn modelId="{DA20323A-BB41-4F72-8109-F8FE7F5B56C1}" srcId="{55FDDE75-E17D-4C65-AF4B-279DD182E868}" destId="{4023112B-E808-44C8-AFD3-36D890572FE4}" srcOrd="0" destOrd="0" parTransId="{1A5E30CF-793F-4101-81D2-C9ACFF312735}" sibTransId="{0C26055A-B5D3-4835-B3C1-7E456702F3B0}"/>
    <dgm:cxn modelId="{732EFD64-0281-488A-B965-3BDF49B8C17B}" type="presOf" srcId="{4023112B-E808-44C8-AFD3-36D890572FE4}" destId="{4470D62F-26CD-4217-8E23-083955722F4E}" srcOrd="0" destOrd="0" presId="urn:microsoft.com/office/officeart/2005/8/layout/hList2"/>
    <dgm:cxn modelId="{BBA22654-2114-470D-80CC-446C75AF4B58}" srcId="{AC083F7A-899A-4DB2-9156-CA19B8F3F424}" destId="{C87CDAAC-E03A-48F4-8C64-8C0654FA6F77}" srcOrd="0" destOrd="0" parTransId="{756153AA-15AA-4F33-8772-9FDDE2AB2725}" sibTransId="{78E91845-5ECC-4FA4-8D11-B9435AF958FF}"/>
    <dgm:cxn modelId="{AF41A020-3CD9-4961-92FD-BC594634D7F5}" type="presOf" srcId="{C87CDAAC-E03A-48F4-8C64-8C0654FA6F77}" destId="{CD417109-60E6-4645-B42F-95DB99DF3578}" srcOrd="0" destOrd="0" presId="urn:microsoft.com/office/officeart/2005/8/layout/hList2"/>
    <dgm:cxn modelId="{019AF229-50F5-415B-9AF4-1AFC7699BD98}" srcId="{4023112B-E808-44C8-AFD3-36D890572FE4}" destId="{56A12B2A-9FB9-4C57-BE18-0F2F4064FA4A}" srcOrd="0" destOrd="0" parTransId="{BC4DAC18-3253-4E59-8AC6-6B92BE82C074}" sibTransId="{79FF48C8-A967-47ED-9F30-BCD7DAF62FB0}"/>
    <dgm:cxn modelId="{644DF926-F32F-4D4D-AC16-7C651D1CA8E4}" type="presOf" srcId="{B96A3AF9-4208-4317-86DA-614AC75082FE}" destId="{D5AB7F56-8866-4479-828C-D17C71E84B3C}" srcOrd="0" destOrd="1" presId="urn:microsoft.com/office/officeart/2005/8/layout/hList2"/>
    <dgm:cxn modelId="{36B79728-F636-4018-BCAF-6D11EA274AC8}" type="presOf" srcId="{56A12B2A-9FB9-4C57-BE18-0F2F4064FA4A}" destId="{D5AB7F56-8866-4479-828C-D17C71E84B3C}" srcOrd="0" destOrd="0" presId="urn:microsoft.com/office/officeart/2005/8/layout/hList2"/>
    <dgm:cxn modelId="{50E7C6B2-2037-4417-9930-0BB9EDB02605}" type="presParOf" srcId="{95FA5BE8-C32C-47AB-9C37-763193E937D9}" destId="{2C634A95-8943-4D9C-81BD-7E8862603C93}" srcOrd="0" destOrd="0" presId="urn:microsoft.com/office/officeart/2005/8/layout/hList2"/>
    <dgm:cxn modelId="{826B5ED7-1BE3-4982-819B-178E582589CC}" type="presParOf" srcId="{2C634A95-8943-4D9C-81BD-7E8862603C93}" destId="{1678E0E7-A87C-4DE6-AE2C-406E76027C34}" srcOrd="0" destOrd="0" presId="urn:microsoft.com/office/officeart/2005/8/layout/hList2"/>
    <dgm:cxn modelId="{17D3CE17-0428-4021-8F56-E38171CB5A9A}" type="presParOf" srcId="{2C634A95-8943-4D9C-81BD-7E8862603C93}" destId="{D5AB7F56-8866-4479-828C-D17C71E84B3C}" srcOrd="1" destOrd="0" presId="urn:microsoft.com/office/officeart/2005/8/layout/hList2"/>
    <dgm:cxn modelId="{08BAC796-4E38-4BD6-B5BC-781952DC41CF}" type="presParOf" srcId="{2C634A95-8943-4D9C-81BD-7E8862603C93}" destId="{4470D62F-26CD-4217-8E23-083955722F4E}" srcOrd="2" destOrd="0" presId="urn:microsoft.com/office/officeart/2005/8/layout/hList2"/>
    <dgm:cxn modelId="{19E51BEB-3DE1-45DC-9FAA-11EDAB043EAE}" type="presParOf" srcId="{95FA5BE8-C32C-47AB-9C37-763193E937D9}" destId="{CF1CF7F7-AF9F-485C-92E8-8260BA7C5CF7}" srcOrd="1" destOrd="0" presId="urn:microsoft.com/office/officeart/2005/8/layout/hList2"/>
    <dgm:cxn modelId="{77456687-200B-42B4-A975-E2DDEFB56B16}" type="presParOf" srcId="{95FA5BE8-C32C-47AB-9C37-763193E937D9}" destId="{2E194F0F-FC9F-4E51-87FF-00B90AA56A66}" srcOrd="2" destOrd="0" presId="urn:microsoft.com/office/officeart/2005/8/layout/hList2"/>
    <dgm:cxn modelId="{A90F721F-E1F6-4328-9E26-E863D0685E83}" type="presParOf" srcId="{2E194F0F-FC9F-4E51-87FF-00B90AA56A66}" destId="{DA318598-483B-44B5-89F6-E2BCAF71F00A}" srcOrd="0" destOrd="0" presId="urn:microsoft.com/office/officeart/2005/8/layout/hList2"/>
    <dgm:cxn modelId="{831E7ED1-C55A-4105-817B-50BCC54802A3}" type="presParOf" srcId="{2E194F0F-FC9F-4E51-87FF-00B90AA56A66}" destId="{CD417109-60E6-4645-B42F-95DB99DF3578}" srcOrd="1" destOrd="0" presId="urn:microsoft.com/office/officeart/2005/8/layout/hList2"/>
    <dgm:cxn modelId="{ACD1BA40-83CC-404D-BAD0-D0A3E921E06E}" type="presParOf" srcId="{2E194F0F-FC9F-4E51-87FF-00B90AA56A66}" destId="{59D5EE4A-32CE-40CA-857D-0822ED8518DF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0BB33D-BAB1-45F5-B648-573C8C9436DD}">
      <dsp:nvSpPr>
        <dsp:cNvPr id="0" name=""/>
        <dsp:cNvSpPr/>
      </dsp:nvSpPr>
      <dsp:spPr>
        <a:xfrm>
          <a:off x="-3473588" y="-534024"/>
          <a:ext cx="4141449" cy="4141449"/>
        </a:xfrm>
        <a:prstGeom prst="blockArc">
          <a:avLst>
            <a:gd name="adj1" fmla="val 18900000"/>
            <a:gd name="adj2" fmla="val 2700000"/>
            <a:gd name="adj3" fmla="val 522"/>
          </a:avLst>
        </a:pr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30FF88-920A-40E3-AA19-FD39814CFDE2}">
      <dsp:nvSpPr>
        <dsp:cNvPr id="0" name=""/>
        <dsp:cNvSpPr/>
      </dsp:nvSpPr>
      <dsp:spPr>
        <a:xfrm>
          <a:off x="429459" y="307340"/>
          <a:ext cx="5169799" cy="6146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902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Biogas</a:t>
          </a:r>
          <a:endParaRPr lang="en-US" sz="3200" kern="1200" dirty="0"/>
        </a:p>
      </dsp:txBody>
      <dsp:txXfrm>
        <a:off x="429459" y="307340"/>
        <a:ext cx="5169799" cy="614680"/>
      </dsp:txXfrm>
    </dsp:sp>
    <dsp:sp modelId="{2FFAD5A6-C631-44A9-8D62-2186094D3338}">
      <dsp:nvSpPr>
        <dsp:cNvPr id="0" name=""/>
        <dsp:cNvSpPr/>
      </dsp:nvSpPr>
      <dsp:spPr>
        <a:xfrm>
          <a:off x="45284" y="230505"/>
          <a:ext cx="768350" cy="7683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A9168A-EF5F-47EF-B178-5800A7144EE3}">
      <dsp:nvSpPr>
        <dsp:cNvPr id="0" name=""/>
        <dsp:cNvSpPr/>
      </dsp:nvSpPr>
      <dsp:spPr>
        <a:xfrm>
          <a:off x="652895" y="1229360"/>
          <a:ext cx="4946362" cy="6146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902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Piping</a:t>
          </a:r>
          <a:endParaRPr lang="en-US" sz="3200" kern="1200" dirty="0"/>
        </a:p>
      </dsp:txBody>
      <dsp:txXfrm>
        <a:off x="652895" y="1229360"/>
        <a:ext cx="4946362" cy="614680"/>
      </dsp:txXfrm>
    </dsp:sp>
    <dsp:sp modelId="{DA2CBD83-7356-4A44-97B3-90A1768C173A}">
      <dsp:nvSpPr>
        <dsp:cNvPr id="0" name=""/>
        <dsp:cNvSpPr/>
      </dsp:nvSpPr>
      <dsp:spPr>
        <a:xfrm>
          <a:off x="268720" y="1152525"/>
          <a:ext cx="768350" cy="7683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1D2082-8A8A-445E-B651-96E533601E44}">
      <dsp:nvSpPr>
        <dsp:cNvPr id="0" name=""/>
        <dsp:cNvSpPr/>
      </dsp:nvSpPr>
      <dsp:spPr>
        <a:xfrm>
          <a:off x="429459" y="2151380"/>
          <a:ext cx="5169799" cy="6146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902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Education</a:t>
          </a:r>
          <a:endParaRPr lang="en-US" sz="3200" kern="1200" dirty="0"/>
        </a:p>
      </dsp:txBody>
      <dsp:txXfrm>
        <a:off x="429459" y="2151380"/>
        <a:ext cx="5169799" cy="614680"/>
      </dsp:txXfrm>
    </dsp:sp>
    <dsp:sp modelId="{64B36C60-1523-4F73-8D86-B0FAF02B3A2F}">
      <dsp:nvSpPr>
        <dsp:cNvPr id="0" name=""/>
        <dsp:cNvSpPr/>
      </dsp:nvSpPr>
      <dsp:spPr>
        <a:xfrm>
          <a:off x="45284" y="2074545"/>
          <a:ext cx="768350" cy="7683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70D62F-26CD-4217-8E23-083955722F4E}">
      <dsp:nvSpPr>
        <dsp:cNvPr id="0" name=""/>
        <dsp:cNvSpPr/>
      </dsp:nvSpPr>
      <dsp:spPr>
        <a:xfrm rot="16200000">
          <a:off x="-1531274" y="2494006"/>
          <a:ext cx="3744468" cy="585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16525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Water Purification Project</a:t>
          </a:r>
          <a:endParaRPr lang="en-US" sz="2200" kern="1200" dirty="0"/>
        </a:p>
      </dsp:txBody>
      <dsp:txXfrm>
        <a:off x="-1531274" y="2494006"/>
        <a:ext cx="3744468" cy="585666"/>
      </dsp:txXfrm>
    </dsp:sp>
    <dsp:sp modelId="{D5AB7F56-8866-4479-828C-D17C71E84B3C}">
      <dsp:nvSpPr>
        <dsp:cNvPr id="0" name=""/>
        <dsp:cNvSpPr/>
      </dsp:nvSpPr>
      <dsp:spPr>
        <a:xfrm>
          <a:off x="633792" y="914605"/>
          <a:ext cx="2917239" cy="3744468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</a:schemeClr>
              <a:schemeClr val="accent1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516525" rIns="184912" bIns="184912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chemeClr val="bg1"/>
              </a:solidFill>
            </a:rPr>
            <a:t>Problem</a:t>
          </a:r>
          <a:r>
            <a:rPr lang="en-US" sz="2000" kern="1200" dirty="0" smtClean="0">
              <a:solidFill>
                <a:schemeClr val="bg1"/>
              </a:solidFill>
            </a:rPr>
            <a:t>: </a:t>
          </a:r>
          <a:r>
            <a:rPr lang="en-US" sz="2000" kern="1200" dirty="0" smtClean="0"/>
            <a:t>Purity of water from spring is bad.  Many members of the community don’t boil their water as they should.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chemeClr val="bg1"/>
              </a:solidFill>
            </a:rPr>
            <a:t>Potential Project:  </a:t>
          </a:r>
          <a:r>
            <a:rPr lang="en-US" sz="2000" b="0" kern="1200" dirty="0" smtClean="0"/>
            <a:t>Water purification system for the spring.</a:t>
          </a:r>
          <a:endParaRPr lang="en-US" sz="2000" b="1" kern="1200" dirty="0"/>
        </a:p>
      </dsp:txBody>
      <dsp:txXfrm>
        <a:off x="633792" y="914605"/>
        <a:ext cx="2917239" cy="3744468"/>
      </dsp:txXfrm>
    </dsp:sp>
    <dsp:sp modelId="{1678E0E7-A87C-4DE6-AE2C-406E76027C34}">
      <dsp:nvSpPr>
        <dsp:cNvPr id="0" name=""/>
        <dsp:cNvSpPr/>
      </dsp:nvSpPr>
      <dsp:spPr>
        <a:xfrm>
          <a:off x="48126" y="141526"/>
          <a:ext cx="1171332" cy="1171332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D5EE4A-32CE-40CA-857D-0822ED8518DF}">
      <dsp:nvSpPr>
        <dsp:cNvPr id="0" name=""/>
        <dsp:cNvSpPr/>
      </dsp:nvSpPr>
      <dsp:spPr>
        <a:xfrm rot="16200000">
          <a:off x="2718167" y="2494006"/>
          <a:ext cx="3744468" cy="585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16525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Girls Dormitory</a:t>
          </a:r>
          <a:endParaRPr lang="en-US" sz="2200" kern="1200" dirty="0"/>
        </a:p>
      </dsp:txBody>
      <dsp:txXfrm>
        <a:off x="2718167" y="2494006"/>
        <a:ext cx="3744468" cy="585666"/>
      </dsp:txXfrm>
    </dsp:sp>
    <dsp:sp modelId="{CD417109-60E6-4645-B42F-95DB99DF3578}">
      <dsp:nvSpPr>
        <dsp:cNvPr id="0" name=""/>
        <dsp:cNvSpPr/>
      </dsp:nvSpPr>
      <dsp:spPr>
        <a:xfrm>
          <a:off x="4883234" y="914605"/>
          <a:ext cx="2917239" cy="3744468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</a:schemeClr>
              <a:schemeClr val="accent1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516525" rIns="184912" bIns="184912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chemeClr val="bg1"/>
              </a:solidFill>
            </a:rPr>
            <a:t>Problem:  </a:t>
          </a:r>
          <a:r>
            <a:rPr lang="en-US" sz="2000" b="0" kern="1200" dirty="0" smtClean="0"/>
            <a:t>The girls of the school are currently living in a room that is too small to truly hold them.  </a:t>
          </a:r>
          <a:endParaRPr lang="en-US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chemeClr val="bg1"/>
              </a:solidFill>
            </a:rPr>
            <a:t>Potential Project:</a:t>
          </a:r>
          <a:r>
            <a:rPr lang="en-US" sz="2000" b="0" kern="1200" dirty="0" smtClean="0">
              <a:solidFill>
                <a:schemeClr val="bg1"/>
              </a:solidFill>
            </a:rPr>
            <a:t> </a:t>
          </a:r>
          <a:r>
            <a:rPr lang="en-US" sz="2000" b="0" kern="1200" dirty="0" smtClean="0"/>
            <a:t>Building a Larger girl’s dormitory.</a:t>
          </a:r>
          <a:endParaRPr lang="en-US" sz="2000" b="1" kern="1200" dirty="0"/>
        </a:p>
      </dsp:txBody>
      <dsp:txXfrm>
        <a:off x="4883234" y="914605"/>
        <a:ext cx="2917239" cy="3744468"/>
      </dsp:txXfrm>
    </dsp:sp>
    <dsp:sp modelId="{DA318598-483B-44B5-89F6-E2BCAF71F00A}">
      <dsp:nvSpPr>
        <dsp:cNvPr id="0" name=""/>
        <dsp:cNvSpPr/>
      </dsp:nvSpPr>
      <dsp:spPr>
        <a:xfrm>
          <a:off x="4297568" y="141526"/>
          <a:ext cx="1171332" cy="1171332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0BD4-408E-4322-9C08-29683316BD2C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1D4FF1-85BB-41A8-8889-20FA6A1C0B4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0BD4-408E-4322-9C08-29683316BD2C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D4FF1-85BB-41A8-8889-20FA6A1C0B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0BD4-408E-4322-9C08-29683316BD2C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D4FF1-85BB-41A8-8889-20FA6A1C0B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D7D0BD4-408E-4322-9C08-29683316BD2C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01D4FF1-85BB-41A8-8889-20FA6A1C0B4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0BD4-408E-4322-9C08-29683316BD2C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D4FF1-85BB-41A8-8889-20FA6A1C0B4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0BD4-408E-4322-9C08-29683316BD2C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D4FF1-85BB-41A8-8889-20FA6A1C0B4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D4FF1-85BB-41A8-8889-20FA6A1C0B4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0BD4-408E-4322-9C08-29683316BD2C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0BD4-408E-4322-9C08-29683316BD2C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D4FF1-85BB-41A8-8889-20FA6A1C0B4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0BD4-408E-4322-9C08-29683316BD2C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D4FF1-85BB-41A8-8889-20FA6A1C0B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D7D0BD4-408E-4322-9C08-29683316BD2C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01D4FF1-85BB-41A8-8889-20FA6A1C0B4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0BD4-408E-4322-9C08-29683316BD2C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1D4FF1-85BB-41A8-8889-20FA6A1C0B4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D7D0BD4-408E-4322-9C08-29683316BD2C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01D4FF1-85BB-41A8-8889-20FA6A1C0B4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mailto:briggs3@purdue.ed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19099" y="3103708"/>
            <a:ext cx="8305800" cy="1143000"/>
          </a:xfrm>
        </p:spPr>
        <p:txBody>
          <a:bodyPr/>
          <a:lstStyle/>
          <a:p>
            <a:r>
              <a:rPr lang="en-US" smtClean="0"/>
              <a:t>10/29/2014 </a:t>
            </a:r>
            <a:r>
              <a:rPr lang="en-US" dirty="0" smtClean="0"/>
              <a:t>– Fall 2014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19099" y="990600"/>
            <a:ext cx="8305800" cy="1981200"/>
          </a:xfrm>
        </p:spPr>
        <p:txBody>
          <a:bodyPr/>
          <a:lstStyle/>
          <a:p>
            <a:r>
              <a:rPr lang="en-US" b="1" dirty="0" smtClean="0"/>
              <a:t>Engineers Without Borders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General Meeting</a:t>
            </a:r>
            <a:endParaRPr lang="en-US" b="1" dirty="0"/>
          </a:p>
        </p:txBody>
      </p:sp>
      <p:pic>
        <p:nvPicPr>
          <p:cNvPr id="11" name="Picture 10" descr="https://engineering.purdue.edu/EWB/Images/Images/Purdue%20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84170"/>
            <a:ext cx="1905000" cy="1197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" name="Picture 4" descr="https://engineering.purdue.edu/GEP/About/ewb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201" y="3984171"/>
            <a:ext cx="1803597" cy="17915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3" name="Picture 8" descr="http://www.iupui.edu/~ewb/index_files/image31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629" y="3984169"/>
            <a:ext cx="1905000" cy="1197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01318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48200"/>
            <a:ext cx="7924800" cy="13716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Education Design Team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657599"/>
            <a:ext cx="60198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Time</a:t>
            </a:r>
            <a:r>
              <a:rPr lang="en-US" sz="3200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:</a:t>
            </a:r>
            <a:r>
              <a:rPr lang="en-US" sz="3200" b="1" i="1" dirty="0"/>
              <a:t> </a:t>
            </a:r>
            <a:r>
              <a:rPr lang="en-US" sz="3200" dirty="0" smtClean="0"/>
              <a:t>Thursday @ 5:30 PM</a:t>
            </a:r>
            <a:endParaRPr lang="en-US" sz="3200" dirty="0"/>
          </a:p>
          <a:p>
            <a:pPr lvl="1"/>
            <a:r>
              <a:rPr lang="en-US" sz="3200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Where:</a:t>
            </a:r>
            <a:r>
              <a:rPr lang="en-US" sz="3200" b="1" i="1" dirty="0"/>
              <a:t> </a:t>
            </a:r>
            <a:r>
              <a:rPr lang="en-US" sz="3200" dirty="0"/>
              <a:t>Epics </a:t>
            </a:r>
            <a:r>
              <a:rPr lang="en-US" sz="3200" dirty="0" smtClean="0"/>
              <a:t>Computer Lab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9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Will send out information sheet about EWB-EPICS Class</a:t>
            </a:r>
          </a:p>
          <a:p>
            <a:pPr lvl="1"/>
            <a:r>
              <a:rPr lang="en-US" b="1" dirty="0"/>
              <a:t>Closed Registration:</a:t>
            </a:r>
          </a:p>
          <a:p>
            <a:pPr lvl="2"/>
            <a:r>
              <a:rPr lang="en-US" b="1" dirty="0"/>
              <a:t>Can take for </a:t>
            </a:r>
            <a:r>
              <a:rPr lang="en-US" b="1" dirty="0" smtClean="0"/>
              <a:t>0,1 or 2 credits</a:t>
            </a:r>
          </a:p>
          <a:p>
            <a:r>
              <a:rPr lang="en-US" b="1" dirty="0" smtClean="0"/>
              <a:t>Will send out google survey:</a:t>
            </a:r>
          </a:p>
          <a:p>
            <a:pPr lvl="1"/>
            <a:r>
              <a:rPr lang="en-US" b="1" dirty="0" smtClean="0"/>
              <a:t>What you have done this semester for EWB</a:t>
            </a:r>
          </a:p>
          <a:p>
            <a:pPr lvl="1"/>
            <a:r>
              <a:rPr lang="en-US" b="1" dirty="0" smtClean="0"/>
              <a:t> Why you want to be a part of EWB-EPICS Team</a:t>
            </a:r>
          </a:p>
          <a:p>
            <a:r>
              <a:rPr lang="en-US" b="1" dirty="0"/>
              <a:t>Attendance:</a:t>
            </a:r>
          </a:p>
          <a:p>
            <a:pPr lvl="1"/>
            <a:r>
              <a:rPr lang="en-US" b="1" dirty="0"/>
              <a:t>General Meetings, Fundraisers, Presentations</a:t>
            </a:r>
          </a:p>
          <a:p>
            <a:pPr lvl="1"/>
            <a:r>
              <a:rPr lang="en-US" b="1" dirty="0"/>
              <a:t>Attended or involved with at least 1 design team</a:t>
            </a:r>
          </a:p>
          <a:p>
            <a:endParaRPr lang="en-US" b="1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Requirement to Join EPICS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98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12130"/>
            <a:ext cx="8229600" cy="486487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Presiden</a:t>
            </a:r>
            <a:r>
              <a:rPr lang="en-US" b="1" dirty="0">
                <a:solidFill>
                  <a:schemeClr val="bg1"/>
                </a:solidFill>
              </a:rPr>
              <a:t>t: </a:t>
            </a:r>
            <a:r>
              <a:rPr lang="en-US" dirty="0" err="1"/>
              <a:t>Thalib</a:t>
            </a:r>
            <a:r>
              <a:rPr lang="en-US" dirty="0"/>
              <a:t> </a:t>
            </a:r>
            <a:r>
              <a:rPr lang="en-US" dirty="0" err="1"/>
              <a:t>Razi</a:t>
            </a:r>
            <a:r>
              <a:rPr lang="en-US" dirty="0"/>
              <a:t> – </a:t>
            </a:r>
            <a:r>
              <a:rPr lang="en-US" u="sng" dirty="0">
                <a:solidFill>
                  <a:srgbClr val="002060"/>
                </a:solidFill>
              </a:rPr>
              <a:t>arazi@purdue.edu</a:t>
            </a:r>
          </a:p>
          <a:p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Vice Presiden</a:t>
            </a:r>
            <a:r>
              <a:rPr lang="en-US" b="1" dirty="0">
                <a:solidFill>
                  <a:schemeClr val="bg1"/>
                </a:solidFill>
              </a:rPr>
              <a:t>t: </a:t>
            </a:r>
            <a:r>
              <a:rPr lang="en-US" dirty="0"/>
              <a:t>Emily Briggs – </a:t>
            </a:r>
            <a:r>
              <a:rPr lang="en-US" u="sng" dirty="0">
                <a:solidFill>
                  <a:srgbClr val="002060"/>
                </a:solidFill>
              </a:rPr>
              <a:t>briggs3@purdue.edu</a:t>
            </a:r>
          </a:p>
          <a:p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Treasurer</a:t>
            </a:r>
            <a:r>
              <a:rPr lang="en-US" b="1" dirty="0">
                <a:solidFill>
                  <a:schemeClr val="bg1"/>
                </a:solidFill>
              </a:rPr>
              <a:t>: </a:t>
            </a:r>
            <a:r>
              <a:rPr lang="en-US" dirty="0"/>
              <a:t>Daniel Ellinwood – </a:t>
            </a:r>
            <a:r>
              <a:rPr lang="en-US" u="sng" dirty="0">
                <a:solidFill>
                  <a:srgbClr val="002060"/>
                </a:solidFill>
              </a:rPr>
              <a:t>dellinwo@purdue.edu</a:t>
            </a:r>
          </a:p>
          <a:p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Grant Write</a:t>
            </a:r>
            <a:r>
              <a:rPr lang="en-US" b="1" dirty="0">
                <a:solidFill>
                  <a:schemeClr val="bg1"/>
                </a:solidFill>
              </a:rPr>
              <a:t>r: </a:t>
            </a:r>
            <a:r>
              <a:rPr lang="en-US" dirty="0"/>
              <a:t>Kaushik </a:t>
            </a:r>
            <a:r>
              <a:rPr lang="en-US" dirty="0" err="1"/>
              <a:t>Manchella</a:t>
            </a:r>
            <a:r>
              <a:rPr lang="en-US" dirty="0"/>
              <a:t> –</a:t>
            </a:r>
            <a:r>
              <a:rPr lang="en-US" u="sng" dirty="0">
                <a:solidFill>
                  <a:srgbClr val="002060"/>
                </a:solidFill>
              </a:rPr>
              <a:t>kmanchel@purdue.edu</a:t>
            </a:r>
          </a:p>
          <a:p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Liaison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r>
              <a:rPr lang="en-US" b="1" dirty="0"/>
              <a:t> </a:t>
            </a:r>
            <a:r>
              <a:rPr lang="en-US" dirty="0"/>
              <a:t>Lauren </a:t>
            </a:r>
            <a:r>
              <a:rPr lang="en-US" dirty="0" err="1"/>
              <a:t>Reuland</a:t>
            </a:r>
            <a:r>
              <a:rPr lang="en-US" dirty="0"/>
              <a:t> – </a:t>
            </a:r>
            <a:r>
              <a:rPr lang="en-US" u="sng" dirty="0">
                <a:solidFill>
                  <a:srgbClr val="002060"/>
                </a:solidFill>
              </a:rPr>
              <a:t>lreuland@purdue.edu</a:t>
            </a:r>
          </a:p>
          <a:p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Fundraising and Events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r>
              <a:rPr lang="en-US" b="1" dirty="0"/>
              <a:t> </a:t>
            </a:r>
            <a:r>
              <a:rPr lang="en-US" dirty="0"/>
              <a:t>Rachel Lucas – </a:t>
            </a:r>
            <a:r>
              <a:rPr lang="en-US" u="sng" dirty="0">
                <a:solidFill>
                  <a:srgbClr val="002060"/>
                </a:solidFill>
              </a:rPr>
              <a:t>lucas27@purdue.edu</a:t>
            </a:r>
          </a:p>
          <a:p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Webmaster</a:t>
            </a:r>
            <a:r>
              <a:rPr lang="en-US" b="1" dirty="0">
                <a:solidFill>
                  <a:schemeClr val="bg1"/>
                </a:solidFill>
              </a:rPr>
              <a:t>: </a:t>
            </a:r>
            <a:r>
              <a:rPr lang="en-US" dirty="0"/>
              <a:t>Evan Kinney – </a:t>
            </a:r>
            <a:r>
              <a:rPr lang="en-US" u="sng" dirty="0" smtClean="0">
                <a:solidFill>
                  <a:srgbClr val="002060"/>
                </a:solidFill>
              </a:rPr>
              <a:t>kinneye@purdue.edu</a:t>
            </a:r>
          </a:p>
          <a:p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Project Manage</a:t>
            </a:r>
            <a:r>
              <a:rPr lang="en-US" b="1" dirty="0">
                <a:solidFill>
                  <a:schemeClr val="bg1"/>
                </a:solidFill>
              </a:rPr>
              <a:t>r: </a:t>
            </a:r>
            <a:r>
              <a:rPr lang="en-US" dirty="0"/>
              <a:t>Katherine </a:t>
            </a:r>
            <a:r>
              <a:rPr lang="en-US" dirty="0" err="1"/>
              <a:t>Schmotzer</a:t>
            </a:r>
            <a:r>
              <a:rPr lang="en-US" dirty="0"/>
              <a:t> – </a:t>
            </a:r>
            <a:r>
              <a:rPr lang="en-US" u="sng" dirty="0">
                <a:solidFill>
                  <a:srgbClr val="002060"/>
                </a:solidFill>
              </a:rPr>
              <a:t>kschmotz@purdue.edu</a:t>
            </a:r>
          </a:p>
          <a:p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Design Leads</a:t>
            </a:r>
            <a:r>
              <a:rPr lang="en-US" b="1" dirty="0" smtClean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en-US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Biogas</a:t>
            </a:r>
            <a:r>
              <a:rPr lang="en-US" b="1" dirty="0"/>
              <a:t> - </a:t>
            </a:r>
            <a:r>
              <a:rPr lang="en-US" dirty="0"/>
              <a:t>Rajah – </a:t>
            </a:r>
            <a:r>
              <a:rPr lang="en-US" u="sng" dirty="0">
                <a:solidFill>
                  <a:srgbClr val="002060"/>
                </a:solidFill>
              </a:rPr>
              <a:t>rtkanaga@purdue.edu</a:t>
            </a:r>
            <a:endParaRPr lang="en-US" b="1" u="sng" dirty="0">
              <a:solidFill>
                <a:srgbClr val="002060"/>
              </a:solidFill>
            </a:endParaRPr>
          </a:p>
          <a:p>
            <a:pPr lvl="1"/>
            <a:r>
              <a:rPr lang="en-US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Piping</a:t>
            </a:r>
            <a:r>
              <a:rPr lang="en-US" b="1" dirty="0"/>
              <a:t> – </a:t>
            </a:r>
            <a:r>
              <a:rPr lang="en-US" dirty="0" smtClean="0"/>
              <a:t>Seth </a:t>
            </a:r>
            <a:r>
              <a:rPr lang="en-US" dirty="0"/>
              <a:t>/ </a:t>
            </a:r>
            <a:r>
              <a:rPr lang="en-US" dirty="0" err="1"/>
              <a:t>Avi</a:t>
            </a:r>
            <a:r>
              <a:rPr lang="en-US" dirty="0"/>
              <a:t>– </a:t>
            </a:r>
            <a:r>
              <a:rPr lang="en-US" u="sng" dirty="0" smtClean="0">
                <a:solidFill>
                  <a:srgbClr val="002060"/>
                </a:solidFill>
              </a:rPr>
              <a:t>slindle@purdue.edu/ </a:t>
            </a:r>
            <a:r>
              <a:rPr lang="en-US" u="sng" dirty="0">
                <a:solidFill>
                  <a:srgbClr val="002060"/>
                </a:solidFill>
              </a:rPr>
              <a:t>aravirag@purdue.edu</a:t>
            </a:r>
          </a:p>
          <a:p>
            <a:pPr lvl="1"/>
            <a:r>
              <a:rPr lang="en-US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Education</a:t>
            </a:r>
            <a:r>
              <a:rPr lang="en-US" b="1" dirty="0"/>
              <a:t> – </a:t>
            </a:r>
            <a:r>
              <a:rPr lang="en-US" dirty="0"/>
              <a:t>Ana – </a:t>
            </a:r>
            <a:r>
              <a:rPr lang="en-US" u="sng" dirty="0">
                <a:solidFill>
                  <a:srgbClr val="002060"/>
                </a:solidFill>
              </a:rPr>
              <a:t>avalenca@purdue.edu</a:t>
            </a:r>
            <a:endParaRPr lang="en-US" b="1" dirty="0"/>
          </a:p>
          <a:p>
            <a:pPr lvl="1"/>
            <a:r>
              <a:rPr lang="en-US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Grants</a:t>
            </a:r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 –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Kaushik /Dan – </a:t>
            </a:r>
            <a:r>
              <a:rPr lang="en-US" u="sng" dirty="0">
                <a:solidFill>
                  <a:srgbClr val="002060"/>
                </a:solidFill>
              </a:rPr>
              <a:t>kmanchel@purdue.edu/  dellinwo@purdue.edu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sz="1400" u="sng" dirty="0">
              <a:solidFill>
                <a:srgbClr val="002060"/>
              </a:solidFill>
            </a:endParaRPr>
          </a:p>
          <a:p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 ?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s://engineering.purdue.edu/EWB/wrap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027" y="533400"/>
            <a:ext cx="1382573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05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General Meeting Activity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7772400" cy="984736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Potential Projects Research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26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Research Opportunities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18467550"/>
              </p:ext>
            </p:extLst>
          </p:nvPr>
        </p:nvGraphicFramePr>
        <p:xfrm>
          <a:off x="647700" y="1371600"/>
          <a:ext cx="7848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273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What EWB national would require to apply for a new project:</a:t>
            </a:r>
          </a:p>
          <a:p>
            <a:pPr lvl="1"/>
            <a:r>
              <a:rPr lang="en-US" dirty="0" smtClean="0"/>
              <a:t>Paperwork</a:t>
            </a:r>
          </a:p>
          <a:p>
            <a:pPr lvl="1"/>
            <a:r>
              <a:rPr lang="en-US" dirty="0" smtClean="0"/>
              <a:t>Chapter Requirements</a:t>
            </a:r>
          </a:p>
          <a:p>
            <a:pPr lvl="1"/>
            <a:r>
              <a:rPr lang="en-US" dirty="0" smtClean="0"/>
              <a:t>Others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What resources at the school would be needed to pursue this project:</a:t>
            </a:r>
          </a:p>
          <a:p>
            <a:pPr lvl="1"/>
            <a:r>
              <a:rPr lang="en-US" dirty="0" smtClean="0"/>
              <a:t>Mentors</a:t>
            </a:r>
          </a:p>
          <a:p>
            <a:pPr lvl="1"/>
            <a:r>
              <a:rPr lang="en-US" dirty="0" smtClean="0"/>
              <a:t>Experienced Members</a:t>
            </a:r>
          </a:p>
          <a:p>
            <a:pPr lvl="1"/>
            <a:r>
              <a:rPr lang="en-US" dirty="0" smtClean="0"/>
              <a:t>Others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Decision:  </a:t>
            </a:r>
          </a:p>
          <a:p>
            <a:pPr lvl="1"/>
            <a:r>
              <a:rPr lang="en-US" dirty="0" smtClean="0"/>
              <a:t>Which if any of these additional projects should we pursue?  Should we focus all our resources on the current project, or look into starting a whole new EPICS team?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Things to Research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39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7093" y="1585912"/>
            <a:ext cx="8229600" cy="4191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Presiden</a:t>
            </a:r>
            <a:r>
              <a:rPr lang="en-US" sz="2400" b="1" dirty="0" smtClean="0">
                <a:solidFill>
                  <a:schemeClr val="bg1"/>
                </a:solidFill>
              </a:rPr>
              <a:t>t: </a:t>
            </a:r>
            <a:r>
              <a:rPr lang="en-US" sz="2400" dirty="0" err="1" smtClean="0"/>
              <a:t>Thalib</a:t>
            </a:r>
            <a:r>
              <a:rPr lang="en-US" sz="2400" dirty="0" smtClean="0"/>
              <a:t> </a:t>
            </a:r>
            <a:r>
              <a:rPr lang="en-US" sz="2400" dirty="0" err="1" smtClean="0"/>
              <a:t>Razi</a:t>
            </a:r>
            <a:r>
              <a:rPr lang="en-US" sz="2400" dirty="0" smtClean="0"/>
              <a:t> – </a:t>
            </a:r>
            <a:r>
              <a:rPr lang="en-US" sz="2400" u="sng" dirty="0" smtClean="0">
                <a:solidFill>
                  <a:srgbClr val="002060"/>
                </a:solidFill>
              </a:rPr>
              <a:t>arazi@purdue.edu</a:t>
            </a:r>
          </a:p>
          <a:p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Vice President</a:t>
            </a:r>
            <a:r>
              <a:rPr lang="en-US" sz="2400" b="1" dirty="0" smtClean="0">
                <a:solidFill>
                  <a:schemeClr val="bg1"/>
                </a:solidFill>
              </a:rPr>
              <a:t>: </a:t>
            </a:r>
            <a:r>
              <a:rPr lang="en-US" sz="2400" dirty="0" smtClean="0"/>
              <a:t>Emily Briggs – </a:t>
            </a:r>
            <a:r>
              <a:rPr lang="en-US" sz="2400" u="sng" dirty="0" smtClean="0">
                <a:solidFill>
                  <a:srgbClr val="002060"/>
                </a:solidFill>
              </a:rPr>
              <a:t>briggs3@purdue.edu</a:t>
            </a:r>
          </a:p>
          <a:p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Treasurer</a:t>
            </a:r>
            <a:r>
              <a:rPr lang="en-US" sz="2400" b="1" dirty="0" smtClean="0">
                <a:solidFill>
                  <a:schemeClr val="bg1"/>
                </a:solidFill>
              </a:rPr>
              <a:t>: </a:t>
            </a:r>
            <a:r>
              <a:rPr lang="en-US" sz="2400" dirty="0" smtClean="0"/>
              <a:t>Daniel Ellinwood – </a:t>
            </a:r>
            <a:r>
              <a:rPr lang="en-US" sz="2400" u="sng" dirty="0" smtClean="0">
                <a:solidFill>
                  <a:srgbClr val="002060"/>
                </a:solidFill>
              </a:rPr>
              <a:t>dellinwo@purdue.edu</a:t>
            </a:r>
          </a:p>
          <a:p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Grant Writer</a:t>
            </a:r>
            <a:r>
              <a:rPr lang="en-US" sz="2400" b="1" dirty="0" smtClean="0">
                <a:solidFill>
                  <a:schemeClr val="bg1"/>
                </a:solidFill>
              </a:rPr>
              <a:t>: </a:t>
            </a:r>
            <a:r>
              <a:rPr lang="en-US" sz="2400" dirty="0" smtClean="0"/>
              <a:t>Kaushik </a:t>
            </a:r>
            <a:r>
              <a:rPr lang="en-US" sz="2400" dirty="0" err="1" smtClean="0"/>
              <a:t>Manchella</a:t>
            </a:r>
            <a:r>
              <a:rPr lang="en-US" sz="2400" dirty="0" smtClean="0"/>
              <a:t> –</a:t>
            </a:r>
            <a:r>
              <a:rPr lang="en-US" sz="2400" u="sng" dirty="0" smtClean="0">
                <a:solidFill>
                  <a:srgbClr val="002060"/>
                </a:solidFill>
              </a:rPr>
              <a:t>kmanchel@purdue.edu</a:t>
            </a:r>
          </a:p>
          <a:p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Liaison</a:t>
            </a:r>
            <a:r>
              <a:rPr lang="en-US" sz="2400" b="1" dirty="0" smtClean="0">
                <a:solidFill>
                  <a:schemeClr val="bg1"/>
                </a:solidFill>
              </a:rPr>
              <a:t>: </a:t>
            </a:r>
            <a:r>
              <a:rPr lang="en-US" sz="2400" dirty="0" smtClean="0"/>
              <a:t>Lauren </a:t>
            </a:r>
            <a:r>
              <a:rPr lang="en-US" sz="2400" dirty="0" err="1" smtClean="0"/>
              <a:t>Reuland</a:t>
            </a:r>
            <a:r>
              <a:rPr lang="en-US" sz="2400" dirty="0" smtClean="0"/>
              <a:t> – </a:t>
            </a:r>
            <a:r>
              <a:rPr lang="en-US" sz="2400" u="sng" dirty="0" smtClean="0">
                <a:solidFill>
                  <a:srgbClr val="002060"/>
                </a:solidFill>
              </a:rPr>
              <a:t>lreuland@purdue.edu</a:t>
            </a:r>
          </a:p>
          <a:p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Fundraising and Event</a:t>
            </a:r>
            <a:r>
              <a:rPr lang="en-US" sz="2400" b="1" dirty="0" smtClean="0">
                <a:solidFill>
                  <a:schemeClr val="bg1"/>
                </a:solidFill>
              </a:rPr>
              <a:t>s: </a:t>
            </a:r>
            <a:r>
              <a:rPr lang="en-US" sz="2400" dirty="0" smtClean="0"/>
              <a:t>Rachel Lucas – </a:t>
            </a:r>
            <a:r>
              <a:rPr lang="en-US" sz="2400" u="sng" dirty="0" smtClean="0">
                <a:solidFill>
                  <a:srgbClr val="002060"/>
                </a:solidFill>
              </a:rPr>
              <a:t>lucas27@purdue.edu</a:t>
            </a:r>
          </a:p>
          <a:p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Webmaste</a:t>
            </a:r>
            <a:r>
              <a:rPr lang="en-US" sz="2400" b="1" dirty="0" smtClean="0">
                <a:solidFill>
                  <a:schemeClr val="bg1"/>
                </a:solidFill>
              </a:rPr>
              <a:t>r: </a:t>
            </a:r>
            <a:r>
              <a:rPr lang="en-US" sz="2400" dirty="0" smtClean="0"/>
              <a:t>Evan Kinney – </a:t>
            </a:r>
            <a:r>
              <a:rPr lang="en-US" sz="2400" u="sng" dirty="0" smtClean="0">
                <a:solidFill>
                  <a:srgbClr val="002060"/>
                </a:solidFill>
              </a:rPr>
              <a:t>kinneye@purdue.edu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Leadership Team: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s://engineering.purdue.edu/EWB/wrap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81600"/>
            <a:ext cx="1200150" cy="1190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42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82082"/>
            <a:ext cx="8229600" cy="457200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Project Manager</a:t>
            </a:r>
            <a:r>
              <a:rPr lang="en-US" sz="2400" b="1" dirty="0">
                <a:solidFill>
                  <a:schemeClr val="bg1"/>
                </a:solidFill>
              </a:rPr>
              <a:t>: </a:t>
            </a:r>
            <a:r>
              <a:rPr lang="en-US" sz="2400" dirty="0"/>
              <a:t>Katherine </a:t>
            </a:r>
            <a:r>
              <a:rPr lang="en-US" sz="2400" dirty="0" err="1"/>
              <a:t>Schmotzer</a:t>
            </a:r>
            <a:r>
              <a:rPr lang="en-US" sz="2400" dirty="0"/>
              <a:t> – </a:t>
            </a:r>
            <a:r>
              <a:rPr lang="en-US" sz="2400" u="sng" dirty="0">
                <a:solidFill>
                  <a:srgbClr val="002060"/>
                </a:solidFill>
              </a:rPr>
              <a:t>kschmotz@purdue.edu</a:t>
            </a:r>
          </a:p>
          <a:p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Design Leads</a:t>
            </a:r>
            <a:r>
              <a:rPr lang="en-US" sz="2400" b="1" dirty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Biogas</a:t>
            </a:r>
            <a:r>
              <a:rPr lang="en-US" b="1" dirty="0"/>
              <a:t> </a:t>
            </a:r>
            <a:r>
              <a:rPr lang="en-US" b="1" dirty="0" smtClean="0"/>
              <a:t>- </a:t>
            </a:r>
            <a:r>
              <a:rPr lang="en-US" dirty="0" smtClean="0"/>
              <a:t>Rajah – </a:t>
            </a:r>
            <a:r>
              <a:rPr lang="en-US" u="sng" dirty="0">
                <a:solidFill>
                  <a:srgbClr val="002060"/>
                </a:solidFill>
              </a:rPr>
              <a:t>rtkanaga@purdue.edu</a:t>
            </a:r>
            <a:endParaRPr lang="en-US" b="1" u="sng" dirty="0">
              <a:solidFill>
                <a:srgbClr val="002060"/>
              </a:solidFill>
            </a:endParaRPr>
          </a:p>
          <a:p>
            <a:pPr lvl="1"/>
            <a:r>
              <a:rPr lang="en-US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Piping</a:t>
            </a:r>
            <a:r>
              <a:rPr lang="en-US" b="1" dirty="0"/>
              <a:t> </a:t>
            </a:r>
            <a:r>
              <a:rPr lang="en-US" b="1" dirty="0" smtClean="0"/>
              <a:t>–</a:t>
            </a:r>
            <a:r>
              <a:rPr lang="en-US" dirty="0" smtClean="0"/>
              <a:t> Seth / </a:t>
            </a:r>
            <a:r>
              <a:rPr lang="en-US" dirty="0" err="1" smtClean="0"/>
              <a:t>Avi</a:t>
            </a:r>
            <a:r>
              <a:rPr lang="en-US" dirty="0" smtClean="0"/>
              <a:t>– </a:t>
            </a:r>
            <a:r>
              <a:rPr lang="en-US" u="sng" dirty="0" smtClean="0">
                <a:solidFill>
                  <a:srgbClr val="002060"/>
                </a:solidFill>
              </a:rPr>
              <a:t>slindle@purdue.edu/ aravirag@purdue.edu</a:t>
            </a:r>
            <a:endParaRPr lang="en-US" u="sng" dirty="0">
              <a:solidFill>
                <a:srgbClr val="002060"/>
              </a:solidFill>
            </a:endParaRPr>
          </a:p>
          <a:p>
            <a:pPr lvl="1"/>
            <a:r>
              <a:rPr lang="en-US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Education</a:t>
            </a:r>
            <a:r>
              <a:rPr lang="en-US" b="1" dirty="0"/>
              <a:t> – </a:t>
            </a:r>
            <a:r>
              <a:rPr lang="en-US" dirty="0"/>
              <a:t>Ana </a:t>
            </a:r>
            <a:r>
              <a:rPr lang="en-US" dirty="0" smtClean="0"/>
              <a:t>– </a:t>
            </a:r>
            <a:r>
              <a:rPr lang="en-US" u="sng" dirty="0" smtClean="0">
                <a:solidFill>
                  <a:srgbClr val="002060"/>
                </a:solidFill>
              </a:rPr>
              <a:t>avalenca@purdue.edu</a:t>
            </a:r>
            <a:endParaRPr lang="en-US" b="1" dirty="0"/>
          </a:p>
          <a:p>
            <a:pPr lvl="1"/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Grants</a:t>
            </a:r>
            <a:r>
              <a:rPr lang="en-US" b="1" dirty="0" smtClean="0">
                <a:solidFill>
                  <a:schemeClr val="tx1">
                    <a:lumMod val="85000"/>
                  </a:schemeClr>
                </a:solidFill>
              </a:rPr>
              <a:t> –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Kaushik /Dan – </a:t>
            </a:r>
            <a:r>
              <a:rPr lang="en-US" u="sng" dirty="0" smtClean="0">
                <a:solidFill>
                  <a:srgbClr val="002060"/>
                </a:solidFill>
              </a:rPr>
              <a:t>kmanchel@purdue.edu/  dellinwo@purdue.edu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Leadership Team (continued)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s://engineering.purdue.edu/EWB/wrap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81600"/>
            <a:ext cx="1200150" cy="1190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80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00225"/>
            <a:ext cx="8229600" cy="4572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General Meeting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When:  </a:t>
            </a:r>
            <a:r>
              <a:rPr lang="en-US" dirty="0" smtClean="0">
                <a:solidFill>
                  <a:schemeClr val="tx1"/>
                </a:solidFill>
              </a:rPr>
              <a:t>11/5/2o14 @ 7 PM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Where: </a:t>
            </a:r>
            <a:r>
              <a:rPr lang="en-US" dirty="0" smtClean="0">
                <a:solidFill>
                  <a:schemeClr val="tx1"/>
                </a:solidFill>
              </a:rPr>
              <a:t>HAMP 3144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Contact: </a:t>
            </a:r>
            <a:r>
              <a:rPr lang="en-US" dirty="0" smtClean="0">
                <a:solidFill>
                  <a:schemeClr val="tx1"/>
                </a:solidFill>
              </a:rPr>
              <a:t>Emily Briggs – </a:t>
            </a:r>
            <a:r>
              <a:rPr lang="en-US" dirty="0" smtClean="0">
                <a:solidFill>
                  <a:schemeClr val="bg1"/>
                </a:solidFill>
                <a:hlinkClick r:id="rId2"/>
              </a:rPr>
              <a:t>briggs3@purdue.edu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Ben’s Pretzels Fundraiser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Success!  Thanks to Everyone who helped out!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0374" y="434407"/>
            <a:ext cx="6854825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EWB – Upcoming Events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s://engineering.purdue.edu/EWB/wrap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81600"/>
            <a:ext cx="1200150" cy="1190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IMG_06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https://mymail.purdue.edu/service/home/~/IMG_0622.jpg?auth=co&amp;loc=en_US&amp;id=7534&amp;part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https://mymail.purdue.edu/service/home/~/IMG_0622.jpg?auth=co&amp;loc=en_US&amp;id=7534&amp;part=1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https://mymail.purdue.edu/service/home/~/IMG_0622.jpg?auth=co&amp;loc=en_US&amp;id=7534&amp;part=1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https://mymail.purdue.edu/service/home/~/IMG_0622.jpg?auth=co&amp;loc=en_US&amp;id=7534&amp;part=1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2" descr="https://mymail.purdue.edu/service/home/~/IMG_0622.jpg?auth=co&amp;loc=en_US&amp;id=7534&amp;part=1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4" descr="https://mymail.purdue.edu/service/home/~/IMG_0622.jpg?auth=co&amp;loc=en_US&amp;id=7534&amp;part=1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6" descr="https://mymail.purdue.edu/service/home/~/IMG_0622.jpg?auth=co&amp;loc=en_US&amp;id=7534&amp;part=1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8" descr="https://mymail.purdue.edu/service/home/~/IMG_0622.jpg?auth=co&amp;loc=en_US&amp;id=7534&amp;part=1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8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pPr>
              <a:buClrTx/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General Meetings: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sz="2000" dirty="0" smtClean="0"/>
              <a:t>Wednesdays @ 7 PM Hampton 3144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Club Dues: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sz="2000" dirty="0" smtClean="0"/>
              <a:t>EWB-USA </a:t>
            </a:r>
            <a:r>
              <a:rPr lang="en-US" sz="2000" dirty="0"/>
              <a:t>membership:</a:t>
            </a:r>
          </a:p>
          <a:p>
            <a:pPr lvl="2">
              <a:buClrTx/>
              <a:buFont typeface="Arial" pitchFamily="34" charset="0"/>
              <a:buChar char="•"/>
            </a:pPr>
            <a:r>
              <a:rPr lang="en-US" sz="2000" dirty="0"/>
              <a:t>$30 for year</a:t>
            </a:r>
          </a:p>
          <a:p>
            <a:pPr lvl="2">
              <a:buClrTx/>
              <a:buFont typeface="Arial" pitchFamily="34" charset="0"/>
              <a:buChar char="•"/>
            </a:pPr>
            <a:r>
              <a:rPr lang="en-US" sz="2000" dirty="0"/>
              <a:t>$25 for </a:t>
            </a:r>
            <a:r>
              <a:rPr lang="en-US" sz="2000" dirty="0" smtClean="0"/>
              <a:t>semester</a:t>
            </a:r>
            <a:endParaRPr lang="en-US" sz="2000" dirty="0"/>
          </a:p>
          <a:p>
            <a:pPr lvl="1">
              <a:buClrTx/>
              <a:buFont typeface="Arial" pitchFamily="34" charset="0"/>
              <a:buChar char="•"/>
            </a:pPr>
            <a:r>
              <a:rPr lang="en-US" sz="2000" dirty="0"/>
              <a:t>Purdue Chapter membership: $20 for </a:t>
            </a:r>
            <a:r>
              <a:rPr lang="en-US" sz="2000" dirty="0" smtClean="0"/>
              <a:t>year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Join a </a:t>
            </a:r>
            <a:r>
              <a:rPr lang="en-US" sz="2000" b="1" dirty="0">
                <a:solidFill>
                  <a:schemeClr val="bg1"/>
                </a:solidFill>
              </a:rPr>
              <a:t>d</a:t>
            </a:r>
            <a:r>
              <a:rPr lang="en-US" sz="2000" b="1" dirty="0" smtClean="0">
                <a:solidFill>
                  <a:schemeClr val="bg1"/>
                </a:solidFill>
              </a:rPr>
              <a:t>esign team!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Volunteer at upcoming </a:t>
            </a:r>
            <a:r>
              <a:rPr lang="en-US" sz="2000" b="1" dirty="0">
                <a:solidFill>
                  <a:schemeClr val="bg1"/>
                </a:solidFill>
              </a:rPr>
              <a:t>e</a:t>
            </a:r>
            <a:r>
              <a:rPr lang="en-US" sz="2000" b="1" dirty="0" smtClean="0">
                <a:solidFill>
                  <a:schemeClr val="bg1"/>
                </a:solidFill>
              </a:rPr>
              <a:t>vents!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Sign-up for emailing list!</a:t>
            </a:r>
            <a:endParaRPr lang="en-US" sz="2000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Stay Involved!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s://engineering.purdue.edu/EWB/wrap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81600"/>
            <a:ext cx="1200150" cy="1190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17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EWB-EPICS Updates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2" descr="https://engineering.purdue.edu/EWB/wrap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81600"/>
            <a:ext cx="1200150" cy="1190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66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s://engineering.purdue.edu/GEP/About/ewb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752600"/>
            <a:ext cx="1524000" cy="15138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4953000"/>
            <a:ext cx="7924800" cy="762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Design Leads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762000" y="5638800"/>
            <a:ext cx="7924800" cy="984736"/>
          </a:xfrm>
        </p:spPr>
        <p:txBody>
          <a:bodyPr/>
          <a:lstStyle/>
          <a:p>
            <a:r>
              <a:rPr lang="en-US" dirty="0" smtClean="0"/>
              <a:t>Breakout Sessions</a:t>
            </a: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986333639"/>
              </p:ext>
            </p:extLst>
          </p:nvPr>
        </p:nvGraphicFramePr>
        <p:xfrm>
          <a:off x="2743200" y="1066800"/>
          <a:ext cx="5638800" cy="307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6653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572000"/>
            <a:ext cx="7924800" cy="13716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Biogas Design Team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3657599"/>
            <a:ext cx="83058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Time</a:t>
            </a:r>
            <a:r>
              <a:rPr lang="en-US" sz="3200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:</a:t>
            </a:r>
            <a:r>
              <a:rPr lang="en-US" sz="3200" b="1" i="1" dirty="0"/>
              <a:t> </a:t>
            </a:r>
            <a:r>
              <a:rPr lang="en-US" sz="3200" dirty="0"/>
              <a:t>Sunday @ </a:t>
            </a:r>
            <a:r>
              <a:rPr lang="en-US" sz="3200" dirty="0" smtClean="0"/>
              <a:t>1:00 </a:t>
            </a:r>
            <a:r>
              <a:rPr lang="en-US" sz="3200" dirty="0"/>
              <a:t>PM</a:t>
            </a:r>
          </a:p>
          <a:p>
            <a:pPr lvl="1"/>
            <a:r>
              <a:rPr lang="en-US" sz="3200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Where:</a:t>
            </a:r>
            <a:r>
              <a:rPr lang="en-US" sz="3200" b="1" i="1" dirty="0"/>
              <a:t> </a:t>
            </a:r>
            <a:r>
              <a:rPr lang="en-US" sz="3200" dirty="0" smtClean="0"/>
              <a:t>Outside Starbucks @ The Union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37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0"/>
            <a:ext cx="7924800" cy="13716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Piping Design Team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657599"/>
            <a:ext cx="60198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Time</a:t>
            </a:r>
            <a:r>
              <a:rPr lang="en-US" sz="3200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:</a:t>
            </a:r>
            <a:r>
              <a:rPr lang="en-US" sz="3200" b="1" i="1" dirty="0"/>
              <a:t> </a:t>
            </a:r>
            <a:r>
              <a:rPr lang="en-US" sz="3200" dirty="0" smtClean="0"/>
              <a:t>Monday @ 6:00 PM</a:t>
            </a:r>
            <a:endParaRPr lang="en-US" sz="3200" dirty="0"/>
          </a:p>
          <a:p>
            <a:pPr lvl="1"/>
            <a:r>
              <a:rPr lang="en-US" sz="3200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Where:</a:t>
            </a:r>
            <a:r>
              <a:rPr lang="en-US" sz="3200" b="1" i="1" dirty="0"/>
              <a:t> </a:t>
            </a:r>
            <a:r>
              <a:rPr lang="en-US" sz="3200" dirty="0"/>
              <a:t>Epics Lab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30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690</TotalTime>
  <Words>531</Words>
  <Application>Microsoft Office PowerPoint</Application>
  <PresentationFormat>On-screen Show (4:3)</PresentationFormat>
  <Paragraphs>95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Paper</vt:lpstr>
      <vt:lpstr>Engineers Without Borders General Meeting</vt:lpstr>
      <vt:lpstr>Leadership Team:</vt:lpstr>
      <vt:lpstr>Leadership Team (continued)</vt:lpstr>
      <vt:lpstr>EWB – Upcoming Events</vt:lpstr>
      <vt:lpstr>Stay Involved!</vt:lpstr>
      <vt:lpstr>EWB-EPICS Updates</vt:lpstr>
      <vt:lpstr>Design Leads</vt:lpstr>
      <vt:lpstr>Biogas Design Team</vt:lpstr>
      <vt:lpstr>Piping Design Team</vt:lpstr>
      <vt:lpstr>Education Design Team</vt:lpstr>
      <vt:lpstr>Requirement to Join EPICS</vt:lpstr>
      <vt:lpstr>Questions ?</vt:lpstr>
      <vt:lpstr>General Meeting Activity</vt:lpstr>
      <vt:lpstr>Research Opportunities</vt:lpstr>
      <vt:lpstr>Things to Research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Engineers Without Borders</dc:title>
  <dc:creator>Emily</dc:creator>
  <cp:lastModifiedBy>Emily</cp:lastModifiedBy>
  <cp:revision>76</cp:revision>
  <dcterms:created xsi:type="dcterms:W3CDTF">2014-09-07T03:46:57Z</dcterms:created>
  <dcterms:modified xsi:type="dcterms:W3CDTF">2014-10-31T18:17:51Z</dcterms:modified>
</cp:coreProperties>
</file>