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71" r:id="rId3"/>
    <p:sldId id="282" r:id="rId4"/>
    <p:sldId id="272" r:id="rId5"/>
    <p:sldId id="286" r:id="rId6"/>
    <p:sldId id="281" r:id="rId7"/>
    <p:sldId id="273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08" autoAdjust="0"/>
  </p:normalViewPr>
  <p:slideViewPr>
    <p:cSldViewPr>
      <p:cViewPr varScale="1">
        <p:scale>
          <a:sx n="61" d="100"/>
          <a:sy n="61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BB853-1C25-447C-A1B4-AF0AE7168EDE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D056-6E9B-4994-ADDC-C32C97089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056-6E9B-4994-ADDC-C32C97089E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B798C0-E882-45BA-AD9A-44AA9763D78C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DBF20D-DA5E-43C4-BB12-4877A0F19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04800" y="5028239"/>
            <a:ext cx="9448800" cy="1829761"/>
          </a:xfrm>
        </p:spPr>
        <p:txBody>
          <a:bodyPr>
            <a:normAutofit/>
          </a:bodyPr>
          <a:lstStyle/>
          <a:p>
            <a:r>
              <a:rPr lang="en-US" sz="4700" dirty="0" smtClean="0">
                <a:solidFill>
                  <a:schemeClr val="bg1"/>
                </a:solidFill>
                <a:latin typeface="Magneto" pitchFamily="82" charset="0"/>
              </a:rPr>
              <a:t>Engineers Without Borders</a:t>
            </a:r>
            <a:br>
              <a:rPr lang="en-US" sz="4700" dirty="0" smtClean="0">
                <a:solidFill>
                  <a:schemeClr val="bg1"/>
                </a:solidFill>
                <a:latin typeface="Magneto" pitchFamily="82" charset="0"/>
              </a:rPr>
            </a:br>
            <a:r>
              <a:rPr lang="en-US" sz="4700" dirty="0" err="1" smtClean="0">
                <a:solidFill>
                  <a:schemeClr val="bg1"/>
                </a:solidFill>
                <a:latin typeface="Magneto" pitchFamily="82" charset="0"/>
              </a:rPr>
              <a:t>Papachacra</a:t>
            </a:r>
            <a:r>
              <a:rPr lang="en-US" sz="4700" dirty="0" smtClean="0">
                <a:solidFill>
                  <a:schemeClr val="bg1"/>
                </a:solidFill>
                <a:latin typeface="Magneto" pitchFamily="82" charset="0"/>
              </a:rPr>
              <a:t>, Bolivia Project</a:t>
            </a:r>
            <a:endParaRPr lang="en-US" sz="4700" dirty="0">
              <a:solidFill>
                <a:schemeClr val="bg1"/>
              </a:solidFill>
              <a:latin typeface="Magneto" pitchFamily="82" charset="0"/>
            </a:endParaRPr>
          </a:p>
        </p:txBody>
      </p:sp>
      <p:pic>
        <p:nvPicPr>
          <p:cNvPr id="13" name="Picture 12" descr="purdue seal white cle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954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Thursday Sept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ARMS atriu</a:t>
            </a:r>
            <a:r>
              <a:rPr lang="en-US" dirty="0"/>
              <a:t>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11:30am-4:30pm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GDT EXPO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Magneto" pitchFamily="82" charset="0"/>
              </a:rPr>
              <a:t>Supported by</a:t>
            </a:r>
            <a:endParaRPr lang="en-US" u="sng" dirty="0">
              <a:solidFill>
                <a:schemeClr val="tx1"/>
              </a:solidFill>
              <a:latin typeface="Magneto" pitchFamily="82" charset="0"/>
            </a:endParaRPr>
          </a:p>
        </p:txBody>
      </p:sp>
      <p:pic>
        <p:nvPicPr>
          <p:cNvPr id="8" name="Content Placeholder 3" descr="schlumberger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41263"/>
            <a:ext cx="4495800" cy="1091729"/>
          </a:xfrm>
          <a:prstGeom prst="rect">
            <a:avLst/>
          </a:prstGeom>
        </p:spPr>
      </p:pic>
      <p:pic>
        <p:nvPicPr>
          <p:cNvPr id="9" name="Picture 8" descr="Purdue Engineer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11713"/>
            <a:ext cx="4267200" cy="2621280"/>
          </a:xfrm>
          <a:prstGeom prst="rect">
            <a:avLst/>
          </a:prstGeom>
        </p:spPr>
      </p:pic>
      <p:pic>
        <p:nvPicPr>
          <p:cNvPr id="14" name="Picture 13" descr="GEP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8300" y="3962400"/>
            <a:ext cx="3124200" cy="3124200"/>
          </a:xfrm>
          <a:prstGeom prst="rect">
            <a:avLst/>
          </a:prstGeom>
        </p:spPr>
      </p:pic>
      <p:pic>
        <p:nvPicPr>
          <p:cNvPr id="1026" name="Picture 2" descr="http://ewh.ieee.org/sb/csulb/images/boeing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6" y="3352800"/>
            <a:ext cx="6438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Papachacra</a:t>
            </a:r>
            <a:r>
              <a:rPr lang="en-US" dirty="0" smtClean="0"/>
              <a:t>, Bolivia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Magneto" pitchFamily="82" charset="0"/>
              </a:rPr>
              <a:t>Current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latin typeface="Magneto" pitchFamily="82" charset="0"/>
              </a:rPr>
              <a:t>Project</a:t>
            </a:r>
            <a:endParaRPr lang="en-US" dirty="0">
              <a:solidFill>
                <a:schemeClr val="tx1"/>
              </a:solidFill>
              <a:latin typeface="Magneto" pitchFamily="82" charset="0"/>
            </a:endParaRPr>
          </a:p>
        </p:txBody>
      </p:sp>
      <p:pic>
        <p:nvPicPr>
          <p:cNvPr id="1027" name="Picture 3" descr="Y:\Design Team\REPORTS\522\Pictures 2012 Assessment\Bolivia\20120708_09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8" y="2277730"/>
            <a:ext cx="2287772" cy="30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2" y="2288363"/>
            <a:ext cx="412154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Restructure potable drinking water system </a:t>
            </a:r>
          </a:p>
          <a:p>
            <a:r>
              <a:rPr lang="en-US" dirty="0" smtClean="0"/>
              <a:t>Improve irrigation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Magneto" pitchFamily="82" charset="0"/>
              </a:rPr>
              <a:t>Purpose</a:t>
            </a:r>
            <a:endParaRPr lang="en-US" dirty="0">
              <a:solidFill>
                <a:schemeClr val="tx1"/>
              </a:solidFill>
              <a:latin typeface="Magneto" pitchFamily="82" charset="0"/>
            </a:endParaRPr>
          </a:p>
        </p:txBody>
      </p:sp>
      <p:pic>
        <p:nvPicPr>
          <p:cNvPr id="4" name="Content Placeholder 3" descr="127_0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3962400" cy="2971800"/>
          </a:xfrm>
          <a:prstGeom prst="rect">
            <a:avLst/>
          </a:prstGeom>
        </p:spPr>
      </p:pic>
      <p:pic>
        <p:nvPicPr>
          <p:cNvPr id="2050" name="Picture 2" descr="Y:\Design Team\REPORTS\522\Pictures 2012 Assessment\Bolivia\20120707_105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Completed</a:t>
            </a:r>
            <a:endParaRPr lang="en-US" dirty="0"/>
          </a:p>
        </p:txBody>
      </p:sp>
      <p:pic>
        <p:nvPicPr>
          <p:cNvPr id="4098" name="Picture 2" descr="Y:\Design Team\REPORTS\522\Pictures 2012 Assessment\Other or unknown\Witcha's\IMG_5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Design Team\REPORTS\522\Pictures 2012 Assessment\Bolivia\20120707_15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33" y="1371600"/>
            <a:ext cx="2222112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371600"/>
            <a:ext cx="2140528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0" y="0"/>
            <a:ext cx="2667000" cy="964707"/>
          </a:xfrm>
        </p:spPr>
        <p:txBody>
          <a:bodyPr>
            <a:normAutofit/>
          </a:bodyPr>
          <a:lstStyle/>
          <a:p>
            <a:r>
              <a:rPr lang="en-US" sz="4600" dirty="0"/>
              <a:t>Site</a:t>
            </a:r>
            <a:r>
              <a:rPr lang="en-US" dirty="0" smtClean="0"/>
              <a:t> </a:t>
            </a:r>
            <a:r>
              <a:rPr lang="en-US" sz="4600" dirty="0"/>
              <a:t>Map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10400" cy="449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96879"/>
              </p:ext>
            </p:extLst>
          </p:nvPr>
        </p:nvGraphicFramePr>
        <p:xfrm>
          <a:off x="1066800" y="5257802"/>
          <a:ext cx="7010400" cy="147850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505200"/>
                <a:gridCol w="3505200"/>
              </a:tblGrid>
              <a:tr h="29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GPS Coordinates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School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21°31'16.56"S , 64°57'25.09"W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Tree Spring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21°31'22.83"S , 64°57'20.42"W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Tank Location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21°31'24.84"S , 64°57'15.75"W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Tank Location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21°31'26.46"S , 64°57'15.46"W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94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Collaborating with EWB National Chapter</a:t>
            </a:r>
          </a:p>
          <a:p>
            <a:endParaRPr lang="en-US" dirty="0"/>
          </a:p>
          <a:p>
            <a:r>
              <a:rPr lang="en-US" dirty="0" smtClean="0"/>
              <a:t>Looking for Future Projects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Current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3962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GEP</a:t>
            </a:r>
          </a:p>
          <a:p>
            <a:endParaRPr lang="en-US" dirty="0" smtClean="0"/>
          </a:p>
          <a:p>
            <a:r>
              <a:rPr lang="en-US" dirty="0" smtClean="0"/>
              <a:t>Indiana Dunes</a:t>
            </a:r>
          </a:p>
          <a:p>
            <a:pPr marL="109728" indent="0">
              <a:buNone/>
            </a:pPr>
            <a:r>
              <a:rPr lang="en-US" dirty="0" smtClean="0"/>
              <a:t>	Purdue – China 	Collaboration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Projects</a:t>
            </a:r>
            <a:endParaRPr lang="en-US" dirty="0"/>
          </a:p>
        </p:txBody>
      </p:sp>
      <p:pic>
        <p:nvPicPr>
          <p:cNvPr id="3074" name="Picture 2" descr="https://encrypted-tbn2.google.com/images?q=tbn:ANd9GcRS7sc7QwB4sWYNmCRs3cf6NV5lRnrgaeZNYmYrxX0ysI8oTL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83" y="1676400"/>
            <a:ext cx="485291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Volleyball, Frisbee, Soccer, anything you want!</a:t>
            </a:r>
          </a:p>
          <a:p>
            <a:endParaRPr lang="en-US" dirty="0"/>
          </a:p>
          <a:p>
            <a:r>
              <a:rPr lang="en-US" dirty="0" smtClean="0"/>
              <a:t>Saturday Sept. 22</a:t>
            </a:r>
            <a:r>
              <a:rPr lang="en-US" baseline="30000" dirty="0" smtClean="0"/>
              <a:t>nd</a:t>
            </a:r>
            <a:r>
              <a:rPr lang="en-US" dirty="0" smtClean="0"/>
              <a:t> at Pickett Park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514</TotalTime>
  <Words>89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Engineers Without Borders Papachacra, Bolivia Project</vt:lpstr>
      <vt:lpstr>Supported by</vt:lpstr>
      <vt:lpstr>Current Project</vt:lpstr>
      <vt:lpstr>Purpose</vt:lpstr>
      <vt:lpstr>Work Completed</vt:lpstr>
      <vt:lpstr>Site Map</vt:lpstr>
      <vt:lpstr>PowerPoint Presentation</vt:lpstr>
      <vt:lpstr>Future Projects</vt:lpstr>
      <vt:lpstr>Events</vt:lpstr>
      <vt:lpstr>GDT EXPO 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Anselm, Tyler Matthew</cp:lastModifiedBy>
  <cp:revision>18</cp:revision>
  <dcterms:created xsi:type="dcterms:W3CDTF">2009-10-19T16:02:32Z</dcterms:created>
  <dcterms:modified xsi:type="dcterms:W3CDTF">2012-09-19T22:39:57Z</dcterms:modified>
</cp:coreProperties>
</file>