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4"/>
  </p:sldMasterIdLst>
  <p:sldIdLst>
    <p:sldId id="272" r:id="rId5"/>
    <p:sldId id="270" r:id="rId6"/>
    <p:sldId id="271" r:id="rId7"/>
    <p:sldId id="266" r:id="rId8"/>
    <p:sldId id="282" r:id="rId9"/>
    <p:sldId id="265" r:id="rId10"/>
    <p:sldId id="275" r:id="rId11"/>
    <p:sldId id="277" r:id="rId12"/>
    <p:sldId id="278" r:id="rId13"/>
    <p:sldId id="279" r:id="rId14"/>
    <p:sldId id="280" r:id="rId15"/>
    <p:sldId id="268" r:id="rId16"/>
    <p:sldId id="281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4660"/>
  </p:normalViewPr>
  <p:slideViewPr>
    <p:cSldViewPr>
      <p:cViewPr>
        <p:scale>
          <a:sx n="70" d="100"/>
          <a:sy n="70" d="100"/>
        </p:scale>
        <p:origin x="-1122" y="-8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1E4604-9DF6-4E6B-BC5E-8C186979873B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78E3FE4-8387-4D27-858C-16D9F74CA6C5}">
      <dgm:prSet phldrT="[Text]"/>
      <dgm:spPr/>
      <dgm:t>
        <a:bodyPr/>
        <a:lstStyle/>
        <a:p>
          <a:r>
            <a:rPr lang="en-US" dirty="0" smtClean="0"/>
            <a:t>Biogas</a:t>
          </a:r>
          <a:endParaRPr lang="en-US" dirty="0"/>
        </a:p>
      </dgm:t>
    </dgm:pt>
    <dgm:pt modelId="{FA9F3F16-4AAC-441C-9392-E1936302664E}" type="parTrans" cxnId="{61EA5DF3-F3CF-4BFF-BCE5-BE76F55ED197}">
      <dgm:prSet/>
      <dgm:spPr/>
      <dgm:t>
        <a:bodyPr/>
        <a:lstStyle/>
        <a:p>
          <a:endParaRPr lang="en-US"/>
        </a:p>
      </dgm:t>
    </dgm:pt>
    <dgm:pt modelId="{C23BB68F-3E11-4D5A-A62E-0B2DAD0692EF}" type="sibTrans" cxnId="{61EA5DF3-F3CF-4BFF-BCE5-BE76F55ED197}">
      <dgm:prSet/>
      <dgm:spPr/>
      <dgm:t>
        <a:bodyPr/>
        <a:lstStyle/>
        <a:p>
          <a:endParaRPr lang="en-US"/>
        </a:p>
      </dgm:t>
    </dgm:pt>
    <dgm:pt modelId="{7F29CAC0-7650-4F6A-B1AD-F1A674AF7EC9}">
      <dgm:prSet phldrT="[Text]"/>
      <dgm:spPr/>
      <dgm:t>
        <a:bodyPr/>
        <a:lstStyle/>
        <a:p>
          <a:r>
            <a:rPr lang="en-US" dirty="0" smtClean="0"/>
            <a:t>Piping</a:t>
          </a:r>
          <a:endParaRPr lang="en-US" dirty="0"/>
        </a:p>
      </dgm:t>
    </dgm:pt>
    <dgm:pt modelId="{27C01584-31B7-472D-8482-9AD76BA5C739}" type="parTrans" cxnId="{28246324-AC48-443B-9117-891D09D444E8}">
      <dgm:prSet/>
      <dgm:spPr/>
      <dgm:t>
        <a:bodyPr/>
        <a:lstStyle/>
        <a:p>
          <a:endParaRPr lang="en-US"/>
        </a:p>
      </dgm:t>
    </dgm:pt>
    <dgm:pt modelId="{CC475CAE-3793-4E8C-A4E5-00B770FDD2C5}" type="sibTrans" cxnId="{28246324-AC48-443B-9117-891D09D444E8}">
      <dgm:prSet/>
      <dgm:spPr/>
      <dgm:t>
        <a:bodyPr/>
        <a:lstStyle/>
        <a:p>
          <a:endParaRPr lang="en-US"/>
        </a:p>
      </dgm:t>
    </dgm:pt>
    <dgm:pt modelId="{295AD36D-2508-4BA0-8E5E-02A5DFD50DE6}">
      <dgm:prSet phldrT="[Text]"/>
      <dgm:spPr/>
      <dgm:t>
        <a:bodyPr/>
        <a:lstStyle/>
        <a:p>
          <a:r>
            <a:rPr lang="en-US" dirty="0" smtClean="0"/>
            <a:t>Education</a:t>
          </a:r>
          <a:endParaRPr lang="en-US" dirty="0"/>
        </a:p>
      </dgm:t>
    </dgm:pt>
    <dgm:pt modelId="{D56D8EBF-25BD-42D0-8EA2-9CC18AE79A45}" type="parTrans" cxnId="{46454D98-F70E-4C14-835A-A07C4DEC8A30}">
      <dgm:prSet/>
      <dgm:spPr/>
      <dgm:t>
        <a:bodyPr/>
        <a:lstStyle/>
        <a:p>
          <a:endParaRPr lang="en-US"/>
        </a:p>
      </dgm:t>
    </dgm:pt>
    <dgm:pt modelId="{4FDCC9DB-27C2-4ED2-91AB-EC7A7BF6AB3B}" type="sibTrans" cxnId="{46454D98-F70E-4C14-835A-A07C4DEC8A30}">
      <dgm:prSet/>
      <dgm:spPr/>
      <dgm:t>
        <a:bodyPr/>
        <a:lstStyle/>
        <a:p>
          <a:endParaRPr lang="en-US"/>
        </a:p>
      </dgm:t>
    </dgm:pt>
    <dgm:pt modelId="{7B93DE10-4D1B-4BFB-A046-E39DFC286F5B}" type="pres">
      <dgm:prSet presAssocID="{D61E4604-9DF6-4E6B-BC5E-8C186979873B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4035DF38-4390-4441-B06F-6974F5D05AAA}" type="pres">
      <dgm:prSet presAssocID="{D61E4604-9DF6-4E6B-BC5E-8C186979873B}" presName="Name1" presStyleCnt="0"/>
      <dgm:spPr/>
    </dgm:pt>
    <dgm:pt modelId="{040977B7-ECA6-488C-830F-22395693E0D9}" type="pres">
      <dgm:prSet presAssocID="{D61E4604-9DF6-4E6B-BC5E-8C186979873B}" presName="cycle" presStyleCnt="0"/>
      <dgm:spPr/>
    </dgm:pt>
    <dgm:pt modelId="{96E25634-0463-4693-97CC-7061A181E8C7}" type="pres">
      <dgm:prSet presAssocID="{D61E4604-9DF6-4E6B-BC5E-8C186979873B}" presName="srcNode" presStyleLbl="node1" presStyleIdx="0" presStyleCnt="3"/>
      <dgm:spPr/>
    </dgm:pt>
    <dgm:pt modelId="{4C0BB33D-BAB1-45F5-B648-573C8C9436DD}" type="pres">
      <dgm:prSet presAssocID="{D61E4604-9DF6-4E6B-BC5E-8C186979873B}" presName="conn" presStyleLbl="parChTrans1D2" presStyleIdx="0" presStyleCnt="1"/>
      <dgm:spPr/>
      <dgm:t>
        <a:bodyPr/>
        <a:lstStyle/>
        <a:p>
          <a:endParaRPr lang="en-US"/>
        </a:p>
      </dgm:t>
    </dgm:pt>
    <dgm:pt modelId="{3713463A-50EC-4162-80AB-0A8095260B13}" type="pres">
      <dgm:prSet presAssocID="{D61E4604-9DF6-4E6B-BC5E-8C186979873B}" presName="extraNode" presStyleLbl="node1" presStyleIdx="0" presStyleCnt="3"/>
      <dgm:spPr/>
    </dgm:pt>
    <dgm:pt modelId="{400F2E29-6501-40B9-9ED5-F2A6B7B4B801}" type="pres">
      <dgm:prSet presAssocID="{D61E4604-9DF6-4E6B-BC5E-8C186979873B}" presName="dstNode" presStyleLbl="node1" presStyleIdx="0" presStyleCnt="3"/>
      <dgm:spPr/>
    </dgm:pt>
    <dgm:pt modelId="{CF30FF88-920A-40E3-AA19-FD39814CFDE2}" type="pres">
      <dgm:prSet presAssocID="{F78E3FE4-8387-4D27-858C-16D9F74CA6C5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2FB164-7E91-4251-9177-E992B3FBFD3B}" type="pres">
      <dgm:prSet presAssocID="{F78E3FE4-8387-4D27-858C-16D9F74CA6C5}" presName="accent_1" presStyleCnt="0"/>
      <dgm:spPr/>
    </dgm:pt>
    <dgm:pt modelId="{2FFAD5A6-C631-44A9-8D62-2186094D3338}" type="pres">
      <dgm:prSet presAssocID="{F78E3FE4-8387-4D27-858C-16D9F74CA6C5}" presName="accentRepeatNode" presStyleLbl="solidFgAcc1" presStyleIdx="0" presStyleCnt="3"/>
      <dgm:spPr/>
    </dgm:pt>
    <dgm:pt modelId="{4DA9168A-EF5F-47EF-B178-5800A7144EE3}" type="pres">
      <dgm:prSet presAssocID="{7F29CAC0-7650-4F6A-B1AD-F1A674AF7EC9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129157-182D-4906-AB73-BF8FF43EDDC6}" type="pres">
      <dgm:prSet presAssocID="{7F29CAC0-7650-4F6A-B1AD-F1A674AF7EC9}" presName="accent_2" presStyleCnt="0"/>
      <dgm:spPr/>
    </dgm:pt>
    <dgm:pt modelId="{DA2CBD83-7356-4A44-97B3-90A1768C173A}" type="pres">
      <dgm:prSet presAssocID="{7F29CAC0-7650-4F6A-B1AD-F1A674AF7EC9}" presName="accentRepeatNode" presStyleLbl="solidFgAcc1" presStyleIdx="1" presStyleCnt="3"/>
      <dgm:spPr/>
    </dgm:pt>
    <dgm:pt modelId="{331D2082-8A8A-445E-B651-96E533601E44}" type="pres">
      <dgm:prSet presAssocID="{295AD36D-2508-4BA0-8E5E-02A5DFD50DE6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49A524-9593-4B48-AC07-CB661D0DC794}" type="pres">
      <dgm:prSet presAssocID="{295AD36D-2508-4BA0-8E5E-02A5DFD50DE6}" presName="accent_3" presStyleCnt="0"/>
      <dgm:spPr/>
    </dgm:pt>
    <dgm:pt modelId="{64B36C60-1523-4F73-8D86-B0FAF02B3A2F}" type="pres">
      <dgm:prSet presAssocID="{295AD36D-2508-4BA0-8E5E-02A5DFD50DE6}" presName="accentRepeatNode" presStyleLbl="solidFgAcc1" presStyleIdx="2" presStyleCnt="3"/>
      <dgm:spPr/>
    </dgm:pt>
  </dgm:ptLst>
  <dgm:cxnLst>
    <dgm:cxn modelId="{61EA5DF3-F3CF-4BFF-BCE5-BE76F55ED197}" srcId="{D61E4604-9DF6-4E6B-BC5E-8C186979873B}" destId="{F78E3FE4-8387-4D27-858C-16D9F74CA6C5}" srcOrd="0" destOrd="0" parTransId="{FA9F3F16-4AAC-441C-9392-E1936302664E}" sibTransId="{C23BB68F-3E11-4D5A-A62E-0B2DAD0692EF}"/>
    <dgm:cxn modelId="{BB103EBA-0851-4A10-8A03-7CB12008D715}" type="presOf" srcId="{D61E4604-9DF6-4E6B-BC5E-8C186979873B}" destId="{7B93DE10-4D1B-4BFB-A046-E39DFC286F5B}" srcOrd="0" destOrd="0" presId="urn:microsoft.com/office/officeart/2008/layout/VerticalCurvedList"/>
    <dgm:cxn modelId="{28246324-AC48-443B-9117-891D09D444E8}" srcId="{D61E4604-9DF6-4E6B-BC5E-8C186979873B}" destId="{7F29CAC0-7650-4F6A-B1AD-F1A674AF7EC9}" srcOrd="1" destOrd="0" parTransId="{27C01584-31B7-472D-8482-9AD76BA5C739}" sibTransId="{CC475CAE-3793-4E8C-A4E5-00B770FDD2C5}"/>
    <dgm:cxn modelId="{CD532337-1752-4DB1-8CD5-0CDB91C26289}" type="presOf" srcId="{F78E3FE4-8387-4D27-858C-16D9F74CA6C5}" destId="{CF30FF88-920A-40E3-AA19-FD39814CFDE2}" srcOrd="0" destOrd="0" presId="urn:microsoft.com/office/officeart/2008/layout/VerticalCurvedList"/>
    <dgm:cxn modelId="{4054E37E-1BA1-4F40-939F-015B5EB1C93B}" type="presOf" srcId="{295AD36D-2508-4BA0-8E5E-02A5DFD50DE6}" destId="{331D2082-8A8A-445E-B651-96E533601E44}" srcOrd="0" destOrd="0" presId="urn:microsoft.com/office/officeart/2008/layout/VerticalCurvedList"/>
    <dgm:cxn modelId="{46454D98-F70E-4C14-835A-A07C4DEC8A30}" srcId="{D61E4604-9DF6-4E6B-BC5E-8C186979873B}" destId="{295AD36D-2508-4BA0-8E5E-02A5DFD50DE6}" srcOrd="2" destOrd="0" parTransId="{D56D8EBF-25BD-42D0-8EA2-9CC18AE79A45}" sibTransId="{4FDCC9DB-27C2-4ED2-91AB-EC7A7BF6AB3B}"/>
    <dgm:cxn modelId="{F0D94DC7-589B-4808-9F29-5EAABB2592A2}" type="presOf" srcId="{C23BB68F-3E11-4D5A-A62E-0B2DAD0692EF}" destId="{4C0BB33D-BAB1-45F5-B648-573C8C9436DD}" srcOrd="0" destOrd="0" presId="urn:microsoft.com/office/officeart/2008/layout/VerticalCurvedList"/>
    <dgm:cxn modelId="{68082684-4089-406C-9FE7-C9F0F0F0D518}" type="presOf" srcId="{7F29CAC0-7650-4F6A-B1AD-F1A674AF7EC9}" destId="{4DA9168A-EF5F-47EF-B178-5800A7144EE3}" srcOrd="0" destOrd="0" presId="urn:microsoft.com/office/officeart/2008/layout/VerticalCurvedList"/>
    <dgm:cxn modelId="{84FB4C2E-101B-483D-9093-A4196AD79DF9}" type="presParOf" srcId="{7B93DE10-4D1B-4BFB-A046-E39DFC286F5B}" destId="{4035DF38-4390-4441-B06F-6974F5D05AAA}" srcOrd="0" destOrd="0" presId="urn:microsoft.com/office/officeart/2008/layout/VerticalCurvedList"/>
    <dgm:cxn modelId="{AA580A78-CC65-43CA-B8F2-0C8DF6A2D605}" type="presParOf" srcId="{4035DF38-4390-4441-B06F-6974F5D05AAA}" destId="{040977B7-ECA6-488C-830F-22395693E0D9}" srcOrd="0" destOrd="0" presId="urn:microsoft.com/office/officeart/2008/layout/VerticalCurvedList"/>
    <dgm:cxn modelId="{89DD1310-0A60-437B-B8DD-DAD82AA1C77C}" type="presParOf" srcId="{040977B7-ECA6-488C-830F-22395693E0D9}" destId="{96E25634-0463-4693-97CC-7061A181E8C7}" srcOrd="0" destOrd="0" presId="urn:microsoft.com/office/officeart/2008/layout/VerticalCurvedList"/>
    <dgm:cxn modelId="{E6EA0DD4-110E-4478-929B-94BB6F023F17}" type="presParOf" srcId="{040977B7-ECA6-488C-830F-22395693E0D9}" destId="{4C0BB33D-BAB1-45F5-B648-573C8C9436DD}" srcOrd="1" destOrd="0" presId="urn:microsoft.com/office/officeart/2008/layout/VerticalCurvedList"/>
    <dgm:cxn modelId="{BCAFE437-B443-4A57-B26D-21061846F6A5}" type="presParOf" srcId="{040977B7-ECA6-488C-830F-22395693E0D9}" destId="{3713463A-50EC-4162-80AB-0A8095260B13}" srcOrd="2" destOrd="0" presId="urn:microsoft.com/office/officeart/2008/layout/VerticalCurvedList"/>
    <dgm:cxn modelId="{41B982EB-E034-4434-A50B-C0EA2930ADE8}" type="presParOf" srcId="{040977B7-ECA6-488C-830F-22395693E0D9}" destId="{400F2E29-6501-40B9-9ED5-F2A6B7B4B801}" srcOrd="3" destOrd="0" presId="urn:microsoft.com/office/officeart/2008/layout/VerticalCurvedList"/>
    <dgm:cxn modelId="{8965A11F-2553-48DD-8085-E46D5D3465AF}" type="presParOf" srcId="{4035DF38-4390-4441-B06F-6974F5D05AAA}" destId="{CF30FF88-920A-40E3-AA19-FD39814CFDE2}" srcOrd="1" destOrd="0" presId="urn:microsoft.com/office/officeart/2008/layout/VerticalCurvedList"/>
    <dgm:cxn modelId="{56A053B5-4FBF-41F1-93B2-9FABE81447E1}" type="presParOf" srcId="{4035DF38-4390-4441-B06F-6974F5D05AAA}" destId="{F12FB164-7E91-4251-9177-E992B3FBFD3B}" srcOrd="2" destOrd="0" presId="urn:microsoft.com/office/officeart/2008/layout/VerticalCurvedList"/>
    <dgm:cxn modelId="{C9583B35-9E1B-4F54-A63F-AADD30514DD0}" type="presParOf" srcId="{F12FB164-7E91-4251-9177-E992B3FBFD3B}" destId="{2FFAD5A6-C631-44A9-8D62-2186094D3338}" srcOrd="0" destOrd="0" presId="urn:microsoft.com/office/officeart/2008/layout/VerticalCurvedList"/>
    <dgm:cxn modelId="{639387B0-8937-4FBD-88B4-59F06C157090}" type="presParOf" srcId="{4035DF38-4390-4441-B06F-6974F5D05AAA}" destId="{4DA9168A-EF5F-47EF-B178-5800A7144EE3}" srcOrd="3" destOrd="0" presId="urn:microsoft.com/office/officeart/2008/layout/VerticalCurvedList"/>
    <dgm:cxn modelId="{FD43E0EC-2E02-4528-808E-BA557442B344}" type="presParOf" srcId="{4035DF38-4390-4441-B06F-6974F5D05AAA}" destId="{2E129157-182D-4906-AB73-BF8FF43EDDC6}" srcOrd="4" destOrd="0" presId="urn:microsoft.com/office/officeart/2008/layout/VerticalCurvedList"/>
    <dgm:cxn modelId="{AC5BE3AF-E808-4DF4-850B-DA990558221B}" type="presParOf" srcId="{2E129157-182D-4906-AB73-BF8FF43EDDC6}" destId="{DA2CBD83-7356-4A44-97B3-90A1768C173A}" srcOrd="0" destOrd="0" presId="urn:microsoft.com/office/officeart/2008/layout/VerticalCurvedList"/>
    <dgm:cxn modelId="{85BDA675-57FF-4FA3-8890-DC7B939A1B82}" type="presParOf" srcId="{4035DF38-4390-4441-B06F-6974F5D05AAA}" destId="{331D2082-8A8A-445E-B651-96E533601E44}" srcOrd="5" destOrd="0" presId="urn:microsoft.com/office/officeart/2008/layout/VerticalCurvedList"/>
    <dgm:cxn modelId="{0D0EBCE2-2E90-4D50-8211-B8D8E28306FD}" type="presParOf" srcId="{4035DF38-4390-4441-B06F-6974F5D05AAA}" destId="{4F49A524-9593-4B48-AC07-CB661D0DC794}" srcOrd="6" destOrd="0" presId="urn:microsoft.com/office/officeart/2008/layout/VerticalCurvedList"/>
    <dgm:cxn modelId="{CCC897E4-CAFA-418E-A6DC-EF2D6172A911}" type="presParOf" srcId="{4F49A524-9593-4B48-AC07-CB661D0DC794}" destId="{64B36C60-1523-4F73-8D86-B0FAF02B3A2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0BB33D-BAB1-45F5-B648-573C8C9436DD}">
      <dsp:nvSpPr>
        <dsp:cNvPr id="0" name=""/>
        <dsp:cNvSpPr/>
      </dsp:nvSpPr>
      <dsp:spPr>
        <a:xfrm>
          <a:off x="-3473588" y="-534024"/>
          <a:ext cx="4141449" cy="4141449"/>
        </a:xfrm>
        <a:prstGeom prst="blockArc">
          <a:avLst>
            <a:gd name="adj1" fmla="val 18900000"/>
            <a:gd name="adj2" fmla="val 2700000"/>
            <a:gd name="adj3" fmla="val 522"/>
          </a:avLst>
        </a:prstGeom>
        <a:noFill/>
        <a:ln w="381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30FF88-920A-40E3-AA19-FD39814CFDE2}">
      <dsp:nvSpPr>
        <dsp:cNvPr id="0" name=""/>
        <dsp:cNvSpPr/>
      </dsp:nvSpPr>
      <dsp:spPr>
        <a:xfrm>
          <a:off x="429459" y="307340"/>
          <a:ext cx="5169799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Biogas</a:t>
          </a:r>
          <a:endParaRPr lang="en-US" sz="3200" kern="1200" dirty="0"/>
        </a:p>
      </dsp:txBody>
      <dsp:txXfrm>
        <a:off x="429459" y="307340"/>
        <a:ext cx="5169799" cy="614680"/>
      </dsp:txXfrm>
    </dsp:sp>
    <dsp:sp modelId="{2FFAD5A6-C631-44A9-8D62-2186094D3338}">
      <dsp:nvSpPr>
        <dsp:cNvPr id="0" name=""/>
        <dsp:cNvSpPr/>
      </dsp:nvSpPr>
      <dsp:spPr>
        <a:xfrm>
          <a:off x="45284" y="23050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DA9168A-EF5F-47EF-B178-5800A7144EE3}">
      <dsp:nvSpPr>
        <dsp:cNvPr id="0" name=""/>
        <dsp:cNvSpPr/>
      </dsp:nvSpPr>
      <dsp:spPr>
        <a:xfrm>
          <a:off x="652895" y="1229360"/>
          <a:ext cx="4946362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Piping</a:t>
          </a:r>
          <a:endParaRPr lang="en-US" sz="3200" kern="1200" dirty="0"/>
        </a:p>
      </dsp:txBody>
      <dsp:txXfrm>
        <a:off x="652895" y="1229360"/>
        <a:ext cx="4946362" cy="614680"/>
      </dsp:txXfrm>
    </dsp:sp>
    <dsp:sp modelId="{DA2CBD83-7356-4A44-97B3-90A1768C173A}">
      <dsp:nvSpPr>
        <dsp:cNvPr id="0" name=""/>
        <dsp:cNvSpPr/>
      </dsp:nvSpPr>
      <dsp:spPr>
        <a:xfrm>
          <a:off x="268720" y="115252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1D2082-8A8A-445E-B651-96E533601E44}">
      <dsp:nvSpPr>
        <dsp:cNvPr id="0" name=""/>
        <dsp:cNvSpPr/>
      </dsp:nvSpPr>
      <dsp:spPr>
        <a:xfrm>
          <a:off x="429459" y="2151380"/>
          <a:ext cx="5169799" cy="6146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7902" tIns="81280" rIns="81280" bIns="8128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Education</a:t>
          </a:r>
          <a:endParaRPr lang="en-US" sz="3200" kern="1200" dirty="0"/>
        </a:p>
      </dsp:txBody>
      <dsp:txXfrm>
        <a:off x="429459" y="2151380"/>
        <a:ext cx="5169799" cy="614680"/>
      </dsp:txXfrm>
    </dsp:sp>
    <dsp:sp modelId="{64B36C60-1523-4F73-8D86-B0FAF02B3A2F}">
      <dsp:nvSpPr>
        <dsp:cNvPr id="0" name=""/>
        <dsp:cNvSpPr/>
      </dsp:nvSpPr>
      <dsp:spPr>
        <a:xfrm>
          <a:off x="45284" y="2074545"/>
          <a:ext cx="768350" cy="76835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D7D0BD4-408E-4322-9C08-29683316BD2C}" type="datetimeFigureOut">
              <a:rPr lang="en-US" smtClean="0"/>
              <a:t>11/18/2014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01D4FF1-85BB-41A8-8889-20FA6A1C0B4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my.ewb-usa.org/project-process/start-progra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mailto:briggs3@purdue.edu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419099" y="3103708"/>
            <a:ext cx="8305800" cy="1143000"/>
          </a:xfrm>
        </p:spPr>
        <p:txBody>
          <a:bodyPr/>
          <a:lstStyle/>
          <a:p>
            <a:r>
              <a:rPr lang="en-US" dirty="0" smtClean="0"/>
              <a:t>11/12/2014 – Fall 2014</a:t>
            </a: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19099" y="990600"/>
            <a:ext cx="8305800" cy="1981200"/>
          </a:xfrm>
        </p:spPr>
        <p:txBody>
          <a:bodyPr/>
          <a:lstStyle/>
          <a:p>
            <a:r>
              <a:rPr lang="en-US" b="1" dirty="0" smtClean="0"/>
              <a:t>Engineers Without Borders</a:t>
            </a:r>
            <a:r>
              <a:rPr lang="en-US" b="1" dirty="0"/>
              <a:t/>
            </a:r>
            <a:br>
              <a:rPr lang="en-US" b="1" dirty="0"/>
            </a:br>
            <a:r>
              <a:rPr lang="en-US" b="1" dirty="0" smtClean="0"/>
              <a:t>General Meeting</a:t>
            </a:r>
            <a:endParaRPr lang="en-US" b="1" dirty="0"/>
          </a:p>
        </p:txBody>
      </p:sp>
      <p:pic>
        <p:nvPicPr>
          <p:cNvPr id="11" name="Picture 10" descr="https://engineering.purdue.edu/EWB/Images/Images/Purdue%20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984170"/>
            <a:ext cx="1905000" cy="1197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2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0201" y="3984171"/>
            <a:ext cx="1803597" cy="17915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13" name="Picture 8" descr="http://www.iupui.edu/~ewb/index_files/image312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629" y="3984169"/>
            <a:ext cx="1905000" cy="119742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013188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720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Piping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657599"/>
            <a:ext cx="6019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 smtClean="0"/>
              <a:t>Monday @ 6:00 PM</a:t>
            </a:r>
            <a:endParaRPr lang="en-US" sz="3200" dirty="0"/>
          </a:p>
          <a:p>
            <a:pPr lvl="1"/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Where:</a:t>
            </a:r>
            <a:r>
              <a:rPr lang="en-US" sz="3200" b="1" i="1" dirty="0"/>
              <a:t> </a:t>
            </a:r>
            <a:r>
              <a:rPr lang="en-US" sz="3200" dirty="0" smtClean="0"/>
              <a:t>EPICS </a:t>
            </a:r>
            <a:r>
              <a:rPr lang="en-US" sz="3200" dirty="0"/>
              <a:t>Lab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302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6482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Education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" y="3657599"/>
            <a:ext cx="60198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 smtClean="0"/>
              <a:t>Thursday @ 5:30 PM</a:t>
            </a:r>
            <a:endParaRPr lang="en-US" sz="3200" dirty="0"/>
          </a:p>
          <a:p>
            <a:pPr lvl="1"/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Where:</a:t>
            </a:r>
            <a:r>
              <a:rPr lang="en-US" sz="3200" b="1" i="1" dirty="0"/>
              <a:t> </a:t>
            </a:r>
            <a:r>
              <a:rPr lang="en-US" sz="3200" dirty="0"/>
              <a:t>Epics </a:t>
            </a:r>
            <a:r>
              <a:rPr lang="en-US" sz="3200" dirty="0" smtClean="0"/>
              <a:t>Computer Lab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612130"/>
            <a:ext cx="8229600" cy="486487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Presiden</a:t>
            </a:r>
            <a:r>
              <a:rPr lang="en-US" b="1" dirty="0">
                <a:solidFill>
                  <a:schemeClr val="bg1"/>
                </a:solidFill>
              </a:rPr>
              <a:t>t: </a:t>
            </a:r>
            <a:r>
              <a:rPr lang="en-US" dirty="0" err="1"/>
              <a:t>Thalib</a:t>
            </a:r>
            <a:r>
              <a:rPr lang="en-US" dirty="0"/>
              <a:t> </a:t>
            </a:r>
            <a:r>
              <a:rPr lang="en-US" dirty="0" err="1"/>
              <a:t>Razi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arazi@purdue.edu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Vice Presiden</a:t>
            </a:r>
            <a:r>
              <a:rPr lang="en-US" b="1" dirty="0">
                <a:solidFill>
                  <a:schemeClr val="bg1"/>
                </a:solidFill>
              </a:rPr>
              <a:t>t: </a:t>
            </a:r>
            <a:r>
              <a:rPr lang="en-US" dirty="0"/>
              <a:t>Emily Briggs – </a:t>
            </a:r>
            <a:r>
              <a:rPr lang="en-US" u="sng" dirty="0">
                <a:solidFill>
                  <a:srgbClr val="002060"/>
                </a:solidFill>
              </a:rPr>
              <a:t>briggs3@purdue.edu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Treasurer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dirty="0"/>
              <a:t>Daniel Ellinwood – </a:t>
            </a:r>
            <a:r>
              <a:rPr lang="en-US" u="sng" dirty="0">
                <a:solidFill>
                  <a:srgbClr val="002060"/>
                </a:solidFill>
              </a:rPr>
              <a:t>dellinwo@purdue.edu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Grant Write</a:t>
            </a:r>
            <a:r>
              <a:rPr lang="en-US" b="1" dirty="0">
                <a:solidFill>
                  <a:schemeClr val="bg1"/>
                </a:solidFill>
              </a:rPr>
              <a:t>r: </a:t>
            </a:r>
            <a:r>
              <a:rPr lang="en-US" dirty="0"/>
              <a:t>Kaushik </a:t>
            </a:r>
            <a:r>
              <a:rPr lang="en-US" dirty="0" err="1"/>
              <a:t>Manchella</a:t>
            </a:r>
            <a:r>
              <a:rPr lang="en-US" dirty="0"/>
              <a:t> –</a:t>
            </a:r>
            <a:r>
              <a:rPr lang="en-US" u="sng" dirty="0">
                <a:solidFill>
                  <a:srgbClr val="002060"/>
                </a:solidFill>
              </a:rPr>
              <a:t>kmanchel@purdue.edu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Liaison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Lauren </a:t>
            </a:r>
            <a:r>
              <a:rPr lang="en-US" dirty="0" err="1"/>
              <a:t>Reuland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lreuland@purdue.edu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Fundraising and Events</a:t>
            </a:r>
            <a:r>
              <a:rPr lang="en-US" b="1" dirty="0">
                <a:solidFill>
                  <a:schemeClr val="bg1"/>
                </a:solidFill>
              </a:rPr>
              <a:t>:</a:t>
            </a:r>
            <a:r>
              <a:rPr lang="en-US" b="1" dirty="0"/>
              <a:t> </a:t>
            </a:r>
            <a:r>
              <a:rPr lang="en-US" dirty="0"/>
              <a:t>Rachel Lucas – </a:t>
            </a:r>
            <a:r>
              <a:rPr lang="en-US" u="sng" dirty="0">
                <a:solidFill>
                  <a:srgbClr val="002060"/>
                </a:solidFill>
              </a:rPr>
              <a:t>lucas27@purdue.edu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Webmaster</a:t>
            </a:r>
            <a:r>
              <a:rPr lang="en-US" b="1" dirty="0">
                <a:solidFill>
                  <a:schemeClr val="bg1"/>
                </a:solidFill>
              </a:rPr>
              <a:t>: </a:t>
            </a:r>
            <a:r>
              <a:rPr lang="en-US" dirty="0"/>
              <a:t>Evan Kinney – </a:t>
            </a:r>
            <a:r>
              <a:rPr lang="en-US" u="sng" dirty="0" smtClean="0">
                <a:solidFill>
                  <a:srgbClr val="002060"/>
                </a:solidFill>
              </a:rPr>
              <a:t>kinneye@purdue.edu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Project Manage</a:t>
            </a:r>
            <a:r>
              <a:rPr lang="en-US" b="1" dirty="0">
                <a:solidFill>
                  <a:schemeClr val="bg1"/>
                </a:solidFill>
              </a:rPr>
              <a:t>r: </a:t>
            </a:r>
            <a:r>
              <a:rPr lang="en-US" dirty="0"/>
              <a:t>Katherine </a:t>
            </a:r>
            <a:r>
              <a:rPr lang="en-US" dirty="0" err="1"/>
              <a:t>Schmotzer</a:t>
            </a:r>
            <a:r>
              <a:rPr lang="en-US" dirty="0"/>
              <a:t> – </a:t>
            </a:r>
            <a:r>
              <a:rPr lang="en-US" u="sng" dirty="0">
                <a:solidFill>
                  <a:srgbClr val="002060"/>
                </a:solidFill>
              </a:rPr>
              <a:t>kschmotz@purdue.edu</a:t>
            </a:r>
          </a:p>
          <a:p>
            <a:r>
              <a:rPr lang="en-US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Design Leads</a:t>
            </a:r>
            <a:r>
              <a:rPr lang="en-US" b="1" dirty="0" smtClean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Biogas</a:t>
            </a:r>
            <a:r>
              <a:rPr lang="en-US" b="1" dirty="0"/>
              <a:t> - </a:t>
            </a:r>
            <a:r>
              <a:rPr lang="en-US" dirty="0"/>
              <a:t>Rajah – </a:t>
            </a:r>
            <a:r>
              <a:rPr lang="en-US" u="sng" dirty="0">
                <a:solidFill>
                  <a:srgbClr val="002060"/>
                </a:solidFill>
              </a:rPr>
              <a:t>rtkanaga@purdue.edu</a:t>
            </a:r>
            <a:endParaRPr lang="en-US" b="1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Piping</a:t>
            </a:r>
            <a:r>
              <a:rPr lang="en-US" b="1" dirty="0"/>
              <a:t> – </a:t>
            </a:r>
            <a:r>
              <a:rPr lang="en-US" dirty="0" smtClean="0"/>
              <a:t>Seth </a:t>
            </a:r>
            <a:r>
              <a:rPr lang="en-US" dirty="0"/>
              <a:t>/ </a:t>
            </a:r>
            <a:r>
              <a:rPr lang="en-US" dirty="0" err="1"/>
              <a:t>Avi</a:t>
            </a:r>
            <a:r>
              <a:rPr lang="en-US" dirty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slindle@purdue.edu/ </a:t>
            </a:r>
            <a:r>
              <a:rPr lang="en-US" u="sng" dirty="0">
                <a:solidFill>
                  <a:srgbClr val="002060"/>
                </a:solidFill>
              </a:rPr>
              <a:t>aravirag@purdue.edu</a:t>
            </a: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Education</a:t>
            </a:r>
            <a:r>
              <a:rPr lang="en-US" b="1" dirty="0"/>
              <a:t> – </a:t>
            </a:r>
            <a:r>
              <a:rPr lang="en-US" dirty="0"/>
              <a:t>Ana – </a:t>
            </a:r>
            <a:r>
              <a:rPr lang="en-US" u="sng" dirty="0">
                <a:solidFill>
                  <a:srgbClr val="002060"/>
                </a:solidFill>
              </a:rPr>
              <a:t>avalenca@purdue.edu</a:t>
            </a:r>
            <a:endParaRPr lang="en-US" b="1" dirty="0"/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Grants</a:t>
            </a:r>
            <a:r>
              <a:rPr lang="en-US" b="1" dirty="0">
                <a:solidFill>
                  <a:schemeClr val="tx1">
                    <a:lumMod val="85000"/>
                  </a:schemeClr>
                </a:solidFill>
              </a:rPr>
              <a:t> – </a:t>
            </a:r>
            <a:r>
              <a:rPr lang="en-US" dirty="0">
                <a:solidFill>
                  <a:schemeClr val="tx1">
                    <a:lumMod val="85000"/>
                  </a:schemeClr>
                </a:solidFill>
              </a:rPr>
              <a:t>Kaushik /Dan – </a:t>
            </a:r>
            <a:r>
              <a:rPr lang="en-US" u="sng" dirty="0">
                <a:solidFill>
                  <a:srgbClr val="002060"/>
                </a:solidFill>
              </a:rPr>
              <a:t>kmanchel@purdue.edu/  dellinwo@purdue.edu</a:t>
            </a:r>
          </a:p>
          <a:p>
            <a:endParaRPr lang="en-US" b="1" dirty="0">
              <a:solidFill>
                <a:schemeClr val="bg1"/>
              </a:solidFill>
            </a:endParaRPr>
          </a:p>
          <a:p>
            <a:endParaRPr lang="en-US" sz="1400" u="sng" dirty="0">
              <a:solidFill>
                <a:srgbClr val="002060"/>
              </a:solidFill>
            </a:endParaRPr>
          </a:p>
          <a:p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Questions ?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8027" y="533400"/>
            <a:ext cx="1382573" cy="1371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057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General Meeting Activity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7772400" cy="984736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502 Form  - Project Proposal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6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1268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Will need to </a:t>
            </a:r>
            <a:r>
              <a:rPr lang="en-US" dirty="0" smtClean="0"/>
              <a:t>complete </a:t>
            </a:r>
            <a:r>
              <a:rPr lang="en-US" dirty="0" smtClean="0">
                <a:solidFill>
                  <a:schemeClr val="bg1"/>
                </a:solidFill>
              </a:rPr>
              <a:t>a series of </a:t>
            </a:r>
            <a:r>
              <a:rPr lang="en-US" dirty="0" smtClean="0"/>
              <a:t>tasks:</a:t>
            </a:r>
          </a:p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my.ewb-usa.org/project-process/start-program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>
                <a:solidFill>
                  <a:schemeClr val="bg1"/>
                </a:solidFill>
              </a:rPr>
              <a:t>Will e-mail the </a:t>
            </a:r>
            <a:r>
              <a:rPr lang="en-US" dirty="0" smtClean="0"/>
              <a:t>link.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Create a </a:t>
            </a:r>
            <a:r>
              <a:rPr lang="en-US" dirty="0" smtClean="0"/>
              <a:t>yearly plan </a:t>
            </a:r>
            <a:r>
              <a:rPr lang="en-US" dirty="0" smtClean="0">
                <a:solidFill>
                  <a:schemeClr val="bg1"/>
                </a:solidFill>
              </a:rPr>
              <a:t>on getting the </a:t>
            </a:r>
            <a:r>
              <a:rPr lang="en-US" dirty="0" smtClean="0"/>
              <a:t>Research and Paperwork </a:t>
            </a:r>
            <a:r>
              <a:rPr lang="en-US" dirty="0" smtClean="0">
                <a:solidFill>
                  <a:schemeClr val="bg1"/>
                </a:solidFill>
              </a:rPr>
              <a:t>completed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Remember:  </a:t>
            </a:r>
            <a:r>
              <a:rPr lang="en-US" dirty="0" smtClean="0">
                <a:solidFill>
                  <a:schemeClr val="bg1"/>
                </a:solidFill>
              </a:rPr>
              <a:t>Will need to be successful with the biogas project before for sure getting approved</a:t>
            </a:r>
            <a:r>
              <a:rPr lang="en-US" dirty="0" smtClean="0"/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Project Proposal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6863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7093" y="1585912"/>
            <a:ext cx="8229600" cy="419100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Presiden</a:t>
            </a:r>
            <a:r>
              <a:rPr lang="en-US" sz="2400" b="1" dirty="0" smtClean="0">
                <a:solidFill>
                  <a:schemeClr val="bg1"/>
                </a:solidFill>
              </a:rPr>
              <a:t>t: </a:t>
            </a:r>
            <a:r>
              <a:rPr lang="en-US" sz="2400" dirty="0" err="1" smtClean="0"/>
              <a:t>Thalib</a:t>
            </a:r>
            <a:r>
              <a:rPr lang="en-US" sz="2400" dirty="0" smtClean="0"/>
              <a:t> </a:t>
            </a:r>
            <a:r>
              <a:rPr lang="en-US" sz="2400" dirty="0" err="1" smtClean="0"/>
              <a:t>Razi</a:t>
            </a:r>
            <a:r>
              <a:rPr lang="en-US" sz="2400" dirty="0" smtClean="0"/>
              <a:t> – </a:t>
            </a:r>
            <a:r>
              <a:rPr lang="en-US" sz="2400" u="sng" dirty="0" smtClean="0">
                <a:solidFill>
                  <a:srgbClr val="002060"/>
                </a:solidFill>
              </a:rPr>
              <a:t>arazi@purdue.edu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Vice President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Emily Briggs – </a:t>
            </a:r>
            <a:r>
              <a:rPr lang="en-US" sz="2400" u="sng" dirty="0" smtClean="0">
                <a:solidFill>
                  <a:srgbClr val="002060"/>
                </a:solidFill>
              </a:rPr>
              <a:t>briggs3@purdue.edu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Treasurer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Daniel Ellinwood – </a:t>
            </a:r>
            <a:r>
              <a:rPr lang="en-US" sz="2400" u="sng" dirty="0" smtClean="0">
                <a:solidFill>
                  <a:srgbClr val="002060"/>
                </a:solidFill>
              </a:rPr>
              <a:t>dellinwo@purdue.edu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Grant Writer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Kaushik </a:t>
            </a:r>
            <a:r>
              <a:rPr lang="en-US" sz="2400" dirty="0" err="1" smtClean="0"/>
              <a:t>Manchella</a:t>
            </a:r>
            <a:r>
              <a:rPr lang="en-US" sz="2400" dirty="0" smtClean="0"/>
              <a:t> –</a:t>
            </a:r>
            <a:r>
              <a:rPr lang="en-US" sz="2400" u="sng" dirty="0" smtClean="0">
                <a:solidFill>
                  <a:srgbClr val="002060"/>
                </a:solidFill>
              </a:rPr>
              <a:t>kmanchel@purdue.edu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Liaison</a:t>
            </a:r>
            <a:r>
              <a:rPr lang="en-US" sz="2400" b="1" dirty="0" smtClean="0">
                <a:solidFill>
                  <a:schemeClr val="bg1"/>
                </a:solidFill>
              </a:rPr>
              <a:t>: </a:t>
            </a:r>
            <a:r>
              <a:rPr lang="en-US" sz="2400" dirty="0" smtClean="0"/>
              <a:t>Lauren </a:t>
            </a:r>
            <a:r>
              <a:rPr lang="en-US" sz="2400" dirty="0" err="1" smtClean="0"/>
              <a:t>Reuland</a:t>
            </a:r>
            <a:r>
              <a:rPr lang="en-US" sz="2400" dirty="0" smtClean="0"/>
              <a:t> – </a:t>
            </a:r>
            <a:r>
              <a:rPr lang="en-US" sz="2400" u="sng" dirty="0" smtClean="0">
                <a:solidFill>
                  <a:srgbClr val="002060"/>
                </a:solidFill>
              </a:rPr>
              <a:t>lreuland@purdue.edu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Fundraising and Event</a:t>
            </a:r>
            <a:r>
              <a:rPr lang="en-US" sz="2400" b="1" dirty="0" smtClean="0">
                <a:solidFill>
                  <a:schemeClr val="bg1"/>
                </a:solidFill>
              </a:rPr>
              <a:t>s: </a:t>
            </a:r>
            <a:r>
              <a:rPr lang="en-US" sz="2400" dirty="0" smtClean="0"/>
              <a:t>Rachel Lucas – </a:t>
            </a:r>
            <a:r>
              <a:rPr lang="en-US" sz="2400" u="sng" dirty="0" smtClean="0">
                <a:solidFill>
                  <a:srgbClr val="002060"/>
                </a:solidFill>
              </a:rPr>
              <a:t>lucas27@purdue.edu</a:t>
            </a:r>
          </a:p>
          <a:p>
            <a:r>
              <a:rPr lang="en-US" sz="24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Webmaste</a:t>
            </a:r>
            <a:r>
              <a:rPr lang="en-US" sz="2400" b="1" dirty="0" smtClean="0">
                <a:solidFill>
                  <a:schemeClr val="bg1"/>
                </a:solidFill>
              </a:rPr>
              <a:t>r: </a:t>
            </a:r>
            <a:r>
              <a:rPr lang="en-US" sz="2400" dirty="0" smtClean="0"/>
              <a:t>Evan Kinney – </a:t>
            </a:r>
            <a:r>
              <a:rPr lang="en-US" sz="2400" u="sng" dirty="0" smtClean="0">
                <a:solidFill>
                  <a:srgbClr val="002060"/>
                </a:solidFill>
              </a:rPr>
              <a:t>kinneye@purdue.edu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Team: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4421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82082"/>
            <a:ext cx="8229600" cy="4572000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Project Manager</a:t>
            </a:r>
            <a:r>
              <a:rPr lang="en-US" sz="2400" b="1" dirty="0">
                <a:solidFill>
                  <a:schemeClr val="bg1"/>
                </a:solidFill>
              </a:rPr>
              <a:t>: </a:t>
            </a:r>
            <a:r>
              <a:rPr lang="en-US" sz="2400" dirty="0"/>
              <a:t>Katherine </a:t>
            </a:r>
            <a:r>
              <a:rPr lang="en-US" sz="2400" dirty="0" err="1"/>
              <a:t>Schmotzer</a:t>
            </a:r>
            <a:r>
              <a:rPr lang="en-US" sz="2400" dirty="0"/>
              <a:t> – </a:t>
            </a:r>
            <a:r>
              <a:rPr lang="en-US" sz="2400" u="sng" dirty="0">
                <a:solidFill>
                  <a:srgbClr val="002060"/>
                </a:solidFill>
              </a:rPr>
              <a:t>kschmotz@purdue.edu</a:t>
            </a:r>
          </a:p>
          <a:p>
            <a:r>
              <a:rPr lang="en-US" sz="2400" b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Design Leads</a:t>
            </a:r>
            <a:r>
              <a:rPr lang="en-US" sz="2400" b="1" dirty="0">
                <a:solidFill>
                  <a:schemeClr val="bg1"/>
                </a:solidFill>
              </a:rPr>
              <a:t>:</a:t>
            </a:r>
          </a:p>
          <a:p>
            <a:pPr lvl="1"/>
            <a:r>
              <a:rPr lang="en-US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Biogas</a:t>
            </a:r>
            <a:r>
              <a:rPr lang="en-US" b="1" dirty="0"/>
              <a:t> </a:t>
            </a:r>
            <a:r>
              <a:rPr lang="en-US" b="1" dirty="0" smtClean="0"/>
              <a:t>- </a:t>
            </a:r>
            <a:r>
              <a:rPr lang="en-US" dirty="0" smtClean="0"/>
              <a:t>Rajah – </a:t>
            </a:r>
            <a:r>
              <a:rPr lang="en-US" u="sng" dirty="0">
                <a:solidFill>
                  <a:srgbClr val="002060"/>
                </a:solidFill>
              </a:rPr>
              <a:t>rtkanaga@purdue.edu</a:t>
            </a:r>
            <a:endParaRPr lang="en-US" b="1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Piping</a:t>
            </a:r>
            <a:r>
              <a:rPr lang="en-US" b="1" dirty="0"/>
              <a:t> </a:t>
            </a:r>
            <a:r>
              <a:rPr lang="en-US" b="1" dirty="0" smtClean="0"/>
              <a:t>–</a:t>
            </a:r>
            <a:r>
              <a:rPr lang="en-US" dirty="0" smtClean="0"/>
              <a:t> Seth / </a:t>
            </a:r>
            <a:r>
              <a:rPr lang="en-US" dirty="0" err="1" smtClean="0"/>
              <a:t>Avi</a:t>
            </a:r>
            <a:r>
              <a:rPr lang="en-US" dirty="0" smtClean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slindle@purdue.edu/ aravirag@purdue.edu</a:t>
            </a:r>
            <a:endParaRPr lang="en-US" u="sng" dirty="0">
              <a:solidFill>
                <a:srgbClr val="002060"/>
              </a:solidFill>
            </a:endParaRPr>
          </a:p>
          <a:p>
            <a:pPr lvl="1"/>
            <a:r>
              <a:rPr lang="en-US" b="1" dirty="0">
                <a:solidFill>
                  <a:schemeClr val="bg1">
                    <a:lumMod val="75000"/>
                    <a:lumOff val="25000"/>
                  </a:schemeClr>
                </a:solidFill>
              </a:rPr>
              <a:t>Education</a:t>
            </a:r>
            <a:r>
              <a:rPr lang="en-US" b="1" dirty="0"/>
              <a:t> – </a:t>
            </a:r>
            <a:r>
              <a:rPr lang="en-US" dirty="0"/>
              <a:t>Ana </a:t>
            </a:r>
            <a:r>
              <a:rPr lang="en-US" dirty="0" smtClean="0"/>
              <a:t>– </a:t>
            </a:r>
            <a:r>
              <a:rPr lang="en-US" u="sng" dirty="0" smtClean="0">
                <a:solidFill>
                  <a:srgbClr val="002060"/>
                </a:solidFill>
              </a:rPr>
              <a:t>avalenca@purdue.edu</a:t>
            </a:r>
            <a:endParaRPr lang="en-US" b="1" dirty="0"/>
          </a:p>
          <a:p>
            <a:pPr lvl="1"/>
            <a:r>
              <a:rPr lang="en-US" b="1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Grants</a:t>
            </a:r>
            <a:r>
              <a:rPr lang="en-US" b="1" dirty="0" smtClean="0">
                <a:solidFill>
                  <a:schemeClr val="tx1">
                    <a:lumMod val="85000"/>
                  </a:schemeClr>
                </a:solidFill>
              </a:rPr>
              <a:t> – </a:t>
            </a:r>
            <a:r>
              <a:rPr lang="en-US" dirty="0" smtClean="0">
                <a:solidFill>
                  <a:schemeClr val="tx1">
                    <a:lumMod val="85000"/>
                  </a:schemeClr>
                </a:solidFill>
              </a:rPr>
              <a:t>Kaushik /Dan – </a:t>
            </a:r>
            <a:r>
              <a:rPr lang="en-US" u="sng" dirty="0" smtClean="0">
                <a:solidFill>
                  <a:srgbClr val="002060"/>
                </a:solidFill>
              </a:rPr>
              <a:t>kmanchel@purdue.edu/  dellinwo@purdue.edu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Team (continued)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8075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00225"/>
            <a:ext cx="8229600" cy="45720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General Meeting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When:  </a:t>
            </a:r>
            <a:r>
              <a:rPr lang="en-US" dirty="0" smtClean="0">
                <a:solidFill>
                  <a:schemeClr val="tx1"/>
                </a:solidFill>
              </a:rPr>
              <a:t>11/19/2o14 @ 7 PM</a:t>
            </a:r>
            <a:endParaRPr lang="en-US" dirty="0">
              <a:solidFill>
                <a:schemeClr val="bg1"/>
              </a:solidFill>
            </a:endParaRP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Where: </a:t>
            </a:r>
            <a:r>
              <a:rPr lang="en-US" dirty="0" smtClean="0">
                <a:solidFill>
                  <a:schemeClr val="tx1"/>
                </a:solidFill>
              </a:rPr>
              <a:t>PHYS 116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Contact: </a:t>
            </a:r>
            <a:r>
              <a:rPr lang="en-US" dirty="0" smtClean="0">
                <a:solidFill>
                  <a:schemeClr val="tx1"/>
                </a:solidFill>
              </a:rPr>
              <a:t>Emily Briggs – </a:t>
            </a:r>
            <a:r>
              <a:rPr lang="en-US" dirty="0" smtClean="0">
                <a:solidFill>
                  <a:schemeClr val="bg1"/>
                </a:solidFill>
                <a:hlinkClick r:id="rId2"/>
              </a:rPr>
              <a:t>briggs3@purdue.edu</a:t>
            </a:r>
            <a:endParaRPr lang="en-US" dirty="0">
              <a:solidFill>
                <a:schemeClr val="bg1"/>
              </a:solidFill>
            </a:endParaRPr>
          </a:p>
          <a:p>
            <a:pPr lvl="1"/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0374" y="434407"/>
            <a:ext cx="6854825" cy="1219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EWB – Upcoming Events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utoShape 2" descr="IMG_062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6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AutoShape 8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AutoShape 10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AutoShape 12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4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6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AutoShape 18" descr="https://mymail.purdue.edu/service/home/~/IMG_0622.jpg?auth=co&amp;loc=en_US&amp;id=7534&amp;part=1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8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Survey is now </a:t>
            </a:r>
            <a:r>
              <a:rPr lang="en-US" dirty="0" smtClean="0"/>
              <a:t>closed</a:t>
            </a:r>
            <a:r>
              <a:rPr lang="en-US" dirty="0" smtClean="0">
                <a:solidFill>
                  <a:schemeClr val="bg1"/>
                </a:solidFill>
              </a:rPr>
              <a:t>!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Thank you for everyone who applied for the </a:t>
            </a:r>
            <a:r>
              <a:rPr lang="en-US" dirty="0" smtClean="0"/>
              <a:t>EWB-EPICS Team.</a:t>
            </a:r>
          </a:p>
          <a:p>
            <a:r>
              <a:rPr lang="en-US" dirty="0" smtClean="0"/>
              <a:t>Approved Applicants </a:t>
            </a:r>
            <a:r>
              <a:rPr lang="en-US" dirty="0" smtClean="0">
                <a:solidFill>
                  <a:schemeClr val="bg1"/>
                </a:solidFill>
              </a:rPr>
              <a:t>will be e-mailed this weekend with information on how to sign-up.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Application Status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240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General Meetings: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 smtClean="0"/>
              <a:t>Wednesdays @ 7 PM Hampton 3144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Club Dues:</a:t>
            </a:r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 smtClean="0"/>
              <a:t>EWB-USA </a:t>
            </a:r>
            <a:r>
              <a:rPr lang="en-US" sz="2000" dirty="0"/>
              <a:t>membership: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sz="2000" dirty="0"/>
              <a:t>$30 for year</a:t>
            </a:r>
          </a:p>
          <a:p>
            <a:pPr lvl="2">
              <a:buClrTx/>
              <a:buFont typeface="Arial" pitchFamily="34" charset="0"/>
              <a:buChar char="•"/>
            </a:pPr>
            <a:r>
              <a:rPr lang="en-US" sz="2000" dirty="0"/>
              <a:t>$25 for </a:t>
            </a:r>
            <a:r>
              <a:rPr lang="en-US" sz="2000" dirty="0" smtClean="0"/>
              <a:t>semester</a:t>
            </a:r>
            <a:endParaRPr lang="en-US" sz="2000" dirty="0"/>
          </a:p>
          <a:p>
            <a:pPr lvl="1">
              <a:buClrTx/>
              <a:buFont typeface="Arial" pitchFamily="34" charset="0"/>
              <a:buChar char="•"/>
            </a:pPr>
            <a:r>
              <a:rPr lang="en-US" sz="2000" dirty="0"/>
              <a:t>Purdue Chapter membership: $20 for </a:t>
            </a:r>
            <a:r>
              <a:rPr lang="en-US" sz="2000" dirty="0" smtClean="0"/>
              <a:t>year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Join a </a:t>
            </a:r>
            <a:r>
              <a:rPr lang="en-US" sz="2000" b="1" dirty="0">
                <a:solidFill>
                  <a:schemeClr val="bg1"/>
                </a:solidFill>
              </a:rPr>
              <a:t>d</a:t>
            </a:r>
            <a:r>
              <a:rPr lang="en-US" sz="2000" b="1" dirty="0" smtClean="0">
                <a:solidFill>
                  <a:schemeClr val="bg1"/>
                </a:solidFill>
              </a:rPr>
              <a:t>esign team!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Volunteer at upcoming </a:t>
            </a:r>
            <a:r>
              <a:rPr lang="en-US" sz="2000" b="1" dirty="0">
                <a:solidFill>
                  <a:schemeClr val="bg1"/>
                </a:solidFill>
              </a:rPr>
              <a:t>e</a:t>
            </a:r>
            <a:r>
              <a:rPr lang="en-US" sz="2000" b="1" dirty="0" smtClean="0">
                <a:solidFill>
                  <a:schemeClr val="bg1"/>
                </a:solidFill>
              </a:rPr>
              <a:t>vents!</a:t>
            </a:r>
          </a:p>
          <a:p>
            <a:pPr>
              <a:buClrTx/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1"/>
                </a:solidFill>
              </a:rPr>
              <a:t>Sign-up for emailing list!</a:t>
            </a:r>
            <a:endParaRPr lang="en-US" sz="2000" b="1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Stay Involved!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1172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EWB-EPICS Updates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6" name="Picture 2" descr="https://engineering.purdue.edu/EWB/wrapImages/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181600"/>
            <a:ext cx="1200150" cy="1190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866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4" descr="https://engineering.purdue.edu/GEP/About/ewb_log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1" y="1752600"/>
            <a:ext cx="1524000" cy="151381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600" y="4953000"/>
            <a:ext cx="7924800" cy="7620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Design Leads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>
          <a:xfrm>
            <a:off x="762000" y="5638800"/>
            <a:ext cx="7924800" cy="984736"/>
          </a:xfrm>
        </p:spPr>
        <p:txBody>
          <a:bodyPr/>
          <a:lstStyle/>
          <a:p>
            <a:r>
              <a:rPr lang="en-US" dirty="0" smtClean="0"/>
              <a:t>Breakout Sessions</a:t>
            </a:r>
            <a:endParaRPr lang="en-US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986333639"/>
              </p:ext>
            </p:extLst>
          </p:nvPr>
        </p:nvGraphicFramePr>
        <p:xfrm>
          <a:off x="2743200" y="1066800"/>
          <a:ext cx="5638800" cy="307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66537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00"/>
            <a:ext cx="7924800" cy="1371600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Biogas Design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3657599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Time</a:t>
            </a:r>
            <a:r>
              <a:rPr lang="en-US" sz="3200" b="1" i="1" dirty="0">
                <a:solidFill>
                  <a:schemeClr val="bg1">
                    <a:lumMod val="95000"/>
                    <a:lumOff val="5000"/>
                  </a:schemeClr>
                </a:solidFill>
              </a:rPr>
              <a:t>:</a:t>
            </a:r>
            <a:r>
              <a:rPr lang="en-US" sz="3200" b="1" i="1" dirty="0"/>
              <a:t> </a:t>
            </a:r>
            <a:r>
              <a:rPr lang="en-US" sz="3200" dirty="0"/>
              <a:t>Sunday @ </a:t>
            </a:r>
            <a:r>
              <a:rPr lang="en-US" sz="3200" dirty="0" smtClean="0"/>
              <a:t>1:00 </a:t>
            </a:r>
            <a:r>
              <a:rPr lang="en-US" sz="3200" dirty="0"/>
              <a:t>PM</a:t>
            </a:r>
          </a:p>
          <a:p>
            <a:pPr lvl="1"/>
            <a:r>
              <a:rPr lang="en-US" sz="32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Where: </a:t>
            </a:r>
            <a:r>
              <a:rPr lang="en-US" sz="3200" dirty="0" smtClean="0"/>
              <a:t>EPICS Lab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5379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802ECC87C876438E087CD40DAF03FD" ma:contentTypeVersion="" ma:contentTypeDescription="Create a new document." ma:contentTypeScope="" ma:versionID="2c9fa22ef75b5813bb7f8a36ee3f180b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f3e687d5f98ee29b9cfcc2ff24550dc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3A228EA-3E56-4218-A6BF-4620BC2AB46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01F663F-11E1-448F-B00F-EF00D63FBD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A5B34EA-1DDB-41D9-BD1A-2C16C5E21138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elements/1.1/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747</TotalTime>
  <Words>393</Words>
  <Application>Microsoft Office PowerPoint</Application>
  <PresentationFormat>On-screen Show (4:3)</PresentationFormat>
  <Paragraphs>77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Paper</vt:lpstr>
      <vt:lpstr>Engineers Without Borders General Meeting</vt:lpstr>
      <vt:lpstr>Leadership Team:</vt:lpstr>
      <vt:lpstr>Leadership Team (continued)</vt:lpstr>
      <vt:lpstr>EWB – Upcoming Events</vt:lpstr>
      <vt:lpstr>Application Status</vt:lpstr>
      <vt:lpstr>Stay Involved!</vt:lpstr>
      <vt:lpstr>EWB-EPICS Updates</vt:lpstr>
      <vt:lpstr>Design Leads</vt:lpstr>
      <vt:lpstr>Biogas Design Team</vt:lpstr>
      <vt:lpstr>Piping Design Team</vt:lpstr>
      <vt:lpstr>Education Design Team</vt:lpstr>
      <vt:lpstr>Questions ?</vt:lpstr>
      <vt:lpstr>General Meeting Activity</vt:lpstr>
      <vt:lpstr>Project Proposal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Engineers Without Borders</dc:title>
  <dc:creator>Emily</dc:creator>
  <cp:lastModifiedBy>Briggs, Emily P</cp:lastModifiedBy>
  <cp:revision>82</cp:revision>
  <dcterms:created xsi:type="dcterms:W3CDTF">2014-09-07T03:46:57Z</dcterms:created>
  <dcterms:modified xsi:type="dcterms:W3CDTF">2014-11-18T23:01:31Z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0x01010002802ECC87C876438E087CD40DAF03FD</vt:lpwstr>
  </property>
</Properties>
</file>