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1" r:id="rId7"/>
    <p:sldId id="260" r:id="rId8"/>
    <p:sldId id="262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56" autoAdjust="0"/>
    <p:restoredTop sz="94660"/>
  </p:normalViewPr>
  <p:slideViewPr>
    <p:cSldViewPr>
      <p:cViewPr varScale="1">
        <p:scale>
          <a:sx n="109" d="100"/>
          <a:sy n="109" d="100"/>
        </p:scale>
        <p:origin x="1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7747CF-3A33-44DD-B2C3-0D877340EBE2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17045A-FC14-4533-9E49-06C4F65CC0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Engineers Without Borders</a:t>
            </a:r>
            <a:br>
              <a:rPr lang="en-US" dirty="0" smtClean="0"/>
            </a:br>
            <a:r>
              <a:rPr lang="en-US" sz="3600" dirty="0" smtClean="0"/>
              <a:t>Purdue Chapter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181600"/>
            <a:ext cx="6400800" cy="1011702"/>
          </a:xfrm>
        </p:spPr>
        <p:txBody>
          <a:bodyPr>
            <a:normAutofit fontScale="55000" lnSpcReduction="20000"/>
          </a:bodyPr>
          <a:lstStyle/>
          <a:p>
            <a:r>
              <a:rPr lang="en-US" sz="5700" dirty="0" smtClean="0"/>
              <a:t>General Meeting</a:t>
            </a:r>
          </a:p>
          <a:p>
            <a:r>
              <a:rPr lang="en-US" dirty="0" smtClean="0"/>
              <a:t>Spring 2014</a:t>
            </a:r>
          </a:p>
          <a:p>
            <a:r>
              <a:rPr lang="en-US" dirty="0" smtClean="0"/>
              <a:t>2/19/2014</a:t>
            </a:r>
          </a:p>
          <a:p>
            <a:endParaRPr lang="en-US" sz="2400" dirty="0"/>
          </a:p>
        </p:txBody>
      </p:sp>
      <p:sp>
        <p:nvSpPr>
          <p:cNvPr id="4" name="AutoShape 2" descr="data:image/jpeg;base64,/9j/4AAQSkZJRgABAQAAAQABAAD/2wCEAAkGBhQREBQSEhASFBQWGBkYFxcYGBoYGhUVFxcYFxoYFRYXGyYeGxojGhwaHy8gIygpLCwsFx4xNTAqNSYrLCkBCQoKDgwOGg8PGjUkHyQ0KSwqLC8tLiosLSwvLCosLCosLC8sKSwsKi8qLCksLCwpLCwpLCwsLCwsLCw0KSwsLP/AABEIAOAA4QMBIgACEQEDEQH/xAAcAAEAAgIDAQAAAAAAAAAAAAAABQYEBwECAwj/xABVEAACAQMCAwMHBgcJDAsAAAABAgMABBESIQUGMRNBUQciMmFxgZEUI0JyobEIUlNiksHhJDNDdIKz0dLwFRY1RVRzg4SUorLTGDQ2REZVY5PCw/H/xAAaAQEAAgMBAAAAAAAAAAAAAAAAAQMCBAUG/8QALxEAAgIBAwIDBgYDAAAAAAAAAAECAxEEEiExQRNhsQUiUXGR0SMyQqHB8BVSgf/aAAwDAQACEQMRAD8A3jSlKAUpSgFKVhcQ4xFAPPbfuUbsf5I++pUXJ4RDaisszaVUr/nJ9LFEVFGcs2XbH1F6fE1U73yj5/hZn+riMfZg1u16C6zsadmuqh3ybZpWnIONTT+csHm/jySNj4kb+6u68fji9ORGfwhVj7s5Oav/AMZL4/36lC9oxfb+/Q3BStbWvGWGn5yWIt6Ks51HG/ogmpW15pmABDpIDuNQ6j1FcfcapnobF05L4a2Ei6UqEsua43wHBjPj1X9IdPeBU0rAjIIIPeK05wlB4kjajOM1mLOaUpWBmKUpQClKUApSlAKUpQClKUApSlAKUpQClKUArznnVFLMwVR1J2Ari5uVjQu7BVUZJNa+5m47LMGMagld0iJ6DprYd7eru6Dvzs6fTyulhdDXvvjTHL6mZzLzzpBCsY07iP3yT6o+gPX19la7veZZHyE+bU9cbu3rZzvmoy5lZ3LOSW789c+GO72VzbWrSOEUZY9B+s+qvU6fSVUo81dqZ3Pk9uHXEwkHZM2tvDfV9bPd7asNxPbI6G4WMzfS0AlVP5wqOuLkWwMMHnS/wsgGSPzVx0/V7ahH9eff1+2rdviPPRFWdvHUsHE7GefzkmWZO5UOnA8NFdBEtkgdlDXDDzQfRjHj7a8+HKLaL5S489tolP2sfV/bvr24TxC7mJCaZFHpawNI9/X3Vhyljsv+E9fmeHBrlmkmndixSJjk+J2AFduF3DPbOisRJB84hHXT9IesddvZUlcTrFDJ2tvECzhCsZwH21Zz6vCsXhHEbYSrphkRm8zJbIw3iM1De5N4MsY4yelrftOpeFtFwoyyfQmA79J2zUvy1zyVOnIjfvU+g59/on+29QDXNtbzELBLrjY768bj39KyrziCiJbmKCLLHDlhko/rx9/squyqM1hx4fQshbKD3KXJt/hfF0nXbZh1U9R7PEeus6tJ8C5vcSgSsFOfNcDGk+B9R/8A2tscF40JxhsCQdR3EfjL6vu+FcDV6KVDz2O7pdXG5YfUlKUpXPN4UpSgFKUoBSlKAUpSgFKUoBSlKAUpWBxu+7GBmHpHzU+s2w+HX3VMU5PCIbwssrHM/GO0dlz81DnP5zr1J9S9B68+ArVVzxN2mMwYqxOxH0QOg+FTnGOKard9J81pTEh8Vj2dve4YVWa9doaYwhweW1lrlZyTI4hFcbXA0SdBKg6/XX+3urNmsms4SVDM7nDSKPQT1DuNRvAbZdTTuPMiGfa/0R/b1UsuMSmZm7QjXnIztnG2AdvVV0o8tR6I11LjLJ/k/iNmX7OaEMpOzFmAQHoXTOkjpl8k75OB0uHMvIEMkRaFNJUFtGSQ4G+FyfMbwI28Qe7wk5FtI0+UyTuFwG1BYxkEbYwm5OcYHXNSHD+ZbK2hCJNKVGMBlmdt9gBqXx2AHsrg3XOU/Eob8+uDtU0qMdl6Xk+MlauOW42tTd3GpE0gQxhV1EHZdXaAhdXXAAwNyfCuDiEMUEeYe0B1HzSQurOD6Rz4de6twcZ4LHdxBJNYAOoYOCDpI3B2OxOxFaV5p4D8muDCDnfAx0OQpBA7shht4g1t6C9XNxm+euPI1tbQ6cOK46Z8zz4sdMECAY1apCOuNR2GfZt7qikk0kMO4g/A5qS5kf5/QOkaqg9wz+uothtXZgvdOXJ8k3xuyaS8IjUsXVWA92CT4DaseTjdnZLJDPcmRnGHjiXUEI/O6av6Olduf+OG2sYzH5s1wqprHURquWwe7qB7zWnc1wtXr5Q/Dh2O1pNDGa3zNqWd7YXJ0Q3bxueizLgMfDV0+2rjy1xOSGQQybSx7oT9JOmM94x9mfCvnqtq8j8UkvLTTnVcWrqY2J3aNuiknwwR7AKw0+td/wCFb3Mr9IqPxau3Y+heHXwmjDr39R4EdQayaqHKnENMmg7CQdOuJAOmfYCP5Iq31y76vCm4nTps8SCkKUpVBcKUpQClKUApSlAKUpQClKUAqleU3i/YW5f8nG8n8vGhPtJq61qHy83uLWRQepiQ+8mT7gKuo4lu+CbKreVj4lXkgK2NjsdPZZJ7tb4Y59ZyajyamrLjBSzsjgPE8AV0PeUwpx667jgSysr27aoyw1qfSjGd8+I/tvXrNNPbVHPQ8vqI5tl8zz4mOytoYehYdq/tPoj+3hUOjEEEdRv7xUnxnVNdSBFZtJ04AzgLt7hnNY7cJl/Jk+oEH7Ac1fBpR57lEupm3/Mk0yRxBm0oAqAn0c7AKB3741HfHTFWKDikVpNEXXWsCDAyAO06LknvAy2ACc6TVV4DbarqNSOjZI8NO+/vrGv5+0lkf8ZifdnA+wCqZUQl7i4X3LFbKPv55NjT+V3bzIUHtZ2+zQv31XIONreXIMsWqQtqD5xjSox5o2CgKBjJ9pqqGpbgTae2l/EiOPrNsKwjoqqU3Bcmc9TZa1veUe1zLaSyMzG4ViSSRgjPq615G1tP8olHtT9lRAH7a7ImSB4kD4nFbOzC6so3Z7Gb5UuDmSyhkj875PjV49m6gaiPao+NajrdvF+KGG7bTggKqMh3DrpyQR76jZ/JTDd/OQdtbM2/ZldY/kjIIHvrz+t0c2/Ej3O9o9ZHHhy7GpK2PyJZNBYTztlTOVjj7iVUnLD1ZJ/RNWXg3kHCMHm7WbG+nSI1P1vOLH4ipPmDlC6JB0qqIMImkoEXwHUZqvQ0xVqlNrjzM9bbJ1uME+TpyVxAqrL3xsHX78fEfbW5Y3yAR0IyPfWjuW7aSG50yIy6lI9RwQdiNjW5OAyaraInroA+G36qs9qwW5SRX7Mk9rizPpSlcY64pSlAKUpQClKUApSlAKUpQCtH+XliYX9VxGPd2JreFab8uNoTb3B/FeGT3YEf9NX0/q+TKbesfmUrlC67fhbR/TtXJx/6T5P2HV8KluXX03AbJwAxOO8YwBjvyxGB44rXfJ3MXyK6WQjMbDRKvijddvEdfdW4uWeHLHdxupDwyPC0bjcFS+QM/W0/ZXa0WqT07i+qRx9Zp2rlJdGX7gvJyBRJcorSN5xj+gh8COjt4sc+rFTMvArdl0tbwkeGhdvZgbVnUrhTtnN5bOzCqEFtSNfcycri2bt4hqUgoM7tEz7KNR3KE4G+6kjfB21UPX17/aK+gOa8fIrjP5NsfWx5v+9itPXnA1kkcxXERYsxKE6SDk5A8d69B7M1DlFqb6HB9o0qE1t7kAalYvMsnPfLIq+5dz9teU3L9wnWJj9XDfdvWTxWFkgt49LbKztsdix7/X1rqyknhJnOSa5IbxqQ4Fb67mIeB1H2Lv8AfisDHqNbA8n3KRZu0kBGRuPxUO+PrN9gFYai6NUHKTM6KnZNRRJct8kCSVriXfUxIPqz0T3dW+FX22tEjGEUKPV3+099eiIFAAGANgPAV2ryN+onc8vp8D1VOnhSsRQpilK1y8heOcIjMbSABWUZyOh9o6e+vblkfuWP2N/xNXPMcum3fAJJwMAZ78np6hWRwm37OCND1CKD7cb/AG1sObdKTff+ChRStyvh/Jl0pStcvFKUoBSlKAUpSgFKUoBSlKAVR/KVwft42T8tE8fscZZPvP6NXio7j3DzNAyqPPHnJ9ddwPfuPfVtMlGabKrYuUXjqfF7oQSCMEbEeBFW7kvno2o+Tz6mt26EelC3XUnqzvjxGR63lL4B2F0ZlXEU+XH5r/TU+Bzvj1+qqfU5lTPjsPdthz0Z9dctc8wzxIZJUBIwJM4jl9at0VvFGwQfGp+bikSLqaaNV8SwA++vjjg3MM9o2qGUrn0l6q31kOxq78O8qUTLpuLYxt+UgwD+i249xqyMaZvl7f3K5O2C91bja/OvNfaxMIf3pNLEnYyNkaMKd9AOGyfSwMbb1qxmz139dSVpzFw9opUF8ymXGTKjZBB7zjB+NY7PZjc8Tgx6lYn4CvQaSzT0w2qRwtRVfbLdKPJxa3UgIVJHXJAADHG5x06VOcS4xcfKWjhYnThdIUHJwMk7eNV3++rh1uwcSz3DqcgKulcjpktj9dQnGfKhPJqW3RLZWzkrvI2fF8be4e+sL/aFEXlcmdWhuksPg2Ra8YKSpbzSLLcSfwaAfNINy8jDpt3d+2PGtrcDsuyhAI85vOb2nu9wrVXkW5FZFN1OCZJMMdW5C9VU572PnH3Cty1xtVqJWYT474OvpqI18oVSuAF34jehhcOsd0AjduwSIG2jcqYjIAV1MdtJ3ceG11qEseBW3avcxO5MsmtyszlHkACAlQ2nbAGPUPCtE3CtcN5mntnka7YvZTXE6RzdDaus7xiKY/kmwNL/AEScHAwa44ZxB5ZOF2cksojksu3dtbB7iVRGNDSA6iAGZyAd9s7bG3w8Kt1jktsKyvrd43bXkSsxckMSdJYt6utYV3wqye2h1GMRQaRDIJdJiK4jGiZWBB6L136HNAR95JFFHxKKCS4WSK31sC8hWMtHKyNEzMdJODnSfoio6a6uzb8KNrNmYwdqySMStzphiLRyMTsW1EhznBwfGp6zsLJjOizJLJcrolPba3kRVZQBhsgBWb0cdSay7XhVsvY6GH7jUxp84T2alQpV99/NA9LpigIfl7mBb28LIZExb6JYGJBhmEpDLJHnzXA+l3jGDisDkSR34aJpPlBdoJMyvOzhyGcDCmQlWAA3wPbVutrCAyNdRhC8qBGlQ+miE6ckHBxk79e7uqM4BwmyjU29tPqUIy9mLhpAiOfOIUucb99AQXLEsjcGMz/KRI1lqMzzs+t+zc6kHaEowODnA6jw245FvHllIWedf3Dbs8cxZmM8gJ7eMSE+ZgYJBwW7sirHY8uWsUbWiM+kxGPsjM7aYT5vmqzEqO7I+NdLjgll2cZZlVbdTAsnbFSikBDE8gYEg7DSx64PXBoCP5CvG1S29wkqXsKoJtUjyJOvnBbiIscYchs4AIIwegq41C8IFosh7K4SWZ1CkmYSSMkeSFGWJwMsdvEk1NUApSlAKUpQClKUApSlAa98oPJscyOHX5mU5JHWGYnAdc9zE/HP41fOvMnLE1jKY5V2PoOPRceIPj4g7ivsmaEOpVgGUjBB6EHuNUDmblZUQpKgltm72GdHgHPUY7n+PidyG25bZPEl0fxNWeaXuX5e/kfL1K2jxvyOaiWs5fX2cmTj6rgdPaPfVOvOQr6InNrI3rTDj/dJqmdE4PDRbG2EujK/SpNOWLsnAtLjP+bf+iprhXkuvp2AMQiB73O/6C5b7KxVc30Rk5xXcqVbT8lvkteeRLi4TCjDIjD4PIPDwXv9nW58k+RCOArLP57jfLDYH8yPx9bfCtr2lmsS6UGB9pPiT3msklXy+WY8z4XCOLO0WJAi9B9p7yfXXvSuruFBJIAG5J7hVTbbLEkkdjWsbngkzyX3C4S8Y7Q3sUg2AEg1xx58PlascfiqayeYfKTGt/a2iHU0k8S6Qeis4GuTw26L7zVrj5rtzcGDUwkEnYElGCmUJ2oj14xkodQ333xUyjt4ZEZbuTC5IvDdxtfvGUeYImkjdFhBVl9nbGU+zFeHkyiVuFQjCkdpORsCMi5l39tWC+4pFAURvSkJCRqpZnI3bCjuA3JOwzud68ODcXgkaSCIdnJFjXEUMbLq6NpIGVPcwyD41iZEL5PoUK3hCoSvELvBwMqe0I2PdsftrE5dSUzcWMcsKr8rbUGjLnPyaHJyJVGPd3Gpo81WkEskO8ZSREkYRMEEswBTW4XTlsjc7bjJrM4rxCC0TXImBLIsfmRli8kh0qCFGSSdsnxoChq7Dle0KAmMJbmcLnJthIvbDbfGnOfVqqa5zSOUWD2pRp/lMJgaMgnsc5lwV/guyznu6d+Kn+Gcct2k+SoDFIq6hC0ZiJTOCyAgBlz1K5x31jtxS1trk26QETFBIwigJ+bZyupmRemoH4UBHFgnMBLkL2lgqoTtrMc7F1UnqQGU48DWZydAGjuGIVkku7h0OAQw7TAYdx3U4PvrN5hvbeMRC5jEgkkEca9n2mZSrEADBwcA71kcI4tDPCJIWHZglehTQUOllZGAKlSMYI2xQEB5PY0KXbBVyL+7wcDI+cI28Nqt1RnBeJQyjMEbKjgSK/ZlFkD5w6nAznGfHBB7xUnQClKUApSlAKUpQClKUArhlyMHcVzSgK3xLlUhu0tmCH8mchf5DDdD8R6hWB/dcxELd26+11AJ9kg81vjmrnUHw/mu2urmeyUsZof31HQrtnGRqGGByNx3EeNbMdQ8Yks+v1NeVCzmPHp9DrazWb481FPgwx9p2NTFvEgHmBQPzQP1VF3HKFu2SqGIn8mxQfojzfsrDbk0j97unH1kU/ammpbrn+pr58kLxI/pT+XBZq6vIFGSQB6ziq0eWrj/ACkH9MfZrNef96cx6yx/Bj+uoVVfef7Ml22f6fuSnEuareBSzSrgdTkAD2sdhWseavKPc3eYuHQPLn+F0kRL6w74Dkfo+2r2eRVYqZJFbT0+bXK/VLk491SdvyvAvVWf65yP0RhfsrPNMPyvLMcWz6o0ryF5MJfl0N1cyl5ElWQrHl8MGDZlkOw36irrLw6f5dcSxRz9qOIRSRqyN2MkRhihlkYsNIwvaYYHOQMdd9kxoqjCgADuGwHuFds1rTkm+Fg2Iprqyqccgkh4nb3vZySwCCS3kCKXaEu6SLJ2agsynTpOkEjY1zZ2LT8W+WqjLClr2AZlKGV3lEmysA2lAOpAyXOM4NWulYGRrfiXCLhrriEqRPJELi1lMDJgXSQxJqEUhx56uoIGcEoAfSqa51laa1tZI4Z2AurWRlEb61RJQ7lo8ahgA5GKt1KAql/bNd8QspY43EdqZneVkZM9pGYxEgcBmyTqJAwAg3yawuKwsvGmmYXax/I0QPDG7BpBOz6CVRh6JHXxq8UoCrc82kkjWAjEmVvI3ZkTX2aCOUFm2IAyQMnxrnlLXBFNbzwP2sbyO7qpKXfaMXMqHpqbODHnKnbpirRSgKbyPZtBNNFD25sNCPCsyOhgkZm1wx9oAxQDBx9EnGetXKlKAUpSgFKUoBSlKAUpSgFKUoBWoeZZjYc12k/8HeRrE3dufm9z34YRmtvVqfy9OIhw6607w3IOrwGz49+j7KA2xSuqMCAR0O49ldqAUpSgFKUoDQvl35ehtpreaBDG05mMuCcMwKNqwTscs3SrhxXyPWgtWktnnt51TUjrNIfOC6vOBbofVioL8Iv/ALj7Z/uiqxcRsuO3VuYAeGwI66WdHlZ9BGDjK4BxQGH5Kue7ifhszTJLdSWzAeaV7R42XVuXIDMu/fkjHU1ZOTPKEvFCxgtLhYlOGlfswobSG04DlicEdBtkV25J5IThVk8Kv2jtqeR8Y1NpwAo3woAwPf41WPwev8Hz/wAZP81FQFj435Q/kt2lq9hdNJKSISvZFZcdSpMgx69WMVxzh5RRwzQ09lcGN8ASKYyusjUUPn5BAB7sHBxmoznv/DXBfrz/APAtR/4Qv+DoP4wP5qSgJ278p626q93w6/t4mIHasiOgz01GNyR8Ksl7xrTbC4gie5UqGURFcshGdS62AO2+Ota18oHPyS8P+Ri0uomuAkYkuYjBEu6ksXbwx3Dbr3VsPljg/wAksILfWH7OIKWHRjjJK+rPT1YoCtcE8q/yxGktuF30qKdLFex2bAOMGQHOCPjUpwXykWtxcfJWE1tc90NwnZs31dyp+O/dVU/B8/6ndfxg/wA2lPwgLJRaW90vmzRTqEcbNhlZsZ9TKp91AWjnTyhpwtk7a1uHjfZZE7MqWxkrguGBx4jfuqZh4tK1t23yOYP3QFohIRkd+vQNt8Fh08a1t5a7ky8M4fIeryxsfa0RJ++tuCgKnyt5QBxAyiKyuVEOpXL9muJV/g8dpnUfgO8isGHyrK9zJapw2/aeLd41WIlQMbk9rjG43B7xWP5IP8Zfx+b76rthxc23M/EHFtcXGYwumBQ7DaA6iGYebtjOe8UBebTygarqG2l4fe27TlgjSqgQlVLkZVz3Dp66tlVLk3iX90Ua4uINDwXUwhV10vCFGjDAH09LMD7attAKUpQClKUApSlAK1p+EFbauD6vxJo2+OpP/lWy6oflwQHglznuMRHt7VKAunDn1QxkdCin4qKyKjOWGzY2pPUwRfza1J0ApSlAKUpQGi/LfxI3s0EVvBcv8nMokbsZAuolBhSV870TuNumM1t3ljj8d5AHjWVdOFZZI3jZW0gkYcDPXqMis1ptz86vpacY6Mei9etd3DAEmQADcnT0HxrHd5Enq65BB79q09yLxf8AuA9zZX8UyRtL2kU6xs6OCoXqgPUKp6dcg4rbKOW6SqcjOw7j39elcyEjGZFGTgZXqfAb9ajd5egwa8t708X4xaXEEMwtLNZGMsiGMSSOMAIG3IG3wPqzheXm67a3itYo5pJVkEjBIpGCp2bgEuF05JI2zW0XDKCTIoA3J09B8a4ViTgSLnGcae49/Wp3eXoMFM5uiTifApuxR2ZUDKrRujCWIK5UK4BzjK7dc99efJPO0Y4SnyhZ0kt41jkUwyliQCqFQE87UAOnTvxV2lcrjVKoz0yvX2b13VWIyJAQfzf203eXoMGm/JDzNHw+2nS5iulZ5tagW8zZXQo6qhGcg1n8yW1zzDcQQpaz29hE+t5Zl7NpT08xDv6OQPrZOMYraKS5JUSqSOoxvt1767vqUZMigeOn9tRu8vT7jBSfK/ypLd8OVbZNUkDrIqDqyqpUhR3kAg478V1tvLJadiO0juluAo1QCCQvrxuFOnTjPeSKvCaiMiQH+T+2uBksR2i6h1GncA9O+m7y9PuMFP8AJhwuS0sZ57pDFJPNLcumCTGrbgFQM5wCcddx31TeB8yxw8fvb14rrsJU0RsLeU6iOy306MgHQeo8K3DNIU9KVVz4j9tdkDEZEgI+r+2m7tj0GCjQ87JLe2kFjDcRpLM73LNbtGrDsn9Iuo84uFOfzetbBrGjm3A7VTuRjHeBkjr1FZNZJ5IFKUqQKUpQClKUAqi+W1c8Duv9F/PJV6qK5q4Ct9Zz2rHAlQqD10t1Vsd+GAPuoByqf3Ba/wCYh/m1qVrTVny9zJw5Fit57e6iUAKrMp0gDAA7UKwHdgGvdOceZF2bhELesAj7psUBt6lan/v35h/8ki+J/wCbXB535h7uCRfE/wDNoDbNK1CebOZX2XhUCe0f1pqleV7zmB7yL5bBbx22T2mns840tjGHZvSxQF5Fm+s9NJkEmc77ADGMeI8ay7lCyMB1IIHtIxXrSsVFInJg2VkUc+jp0gKB3bkkdOmentr1vIC2jGPNcMc+Az02671k0oopLAby8nDLkEHodqxeH2rIDrIJ2UEfiLsuc9/Un21l0qcc5GTEv7dnKafosSfO0n0WXY4PjWSmcDOM99dqUSw8jJHQ2DCXWcY1OcZ6BgMEbddvtrKvIdaYxncd5XoQcgjoR1Fe9KhRSWBk8LONlTDnJyfhnbJwMnHfXEcJErvthlUDxyurO3v+ysilTjoMmPfQF0IXGcjrt0YHw9VZApSmOckGJHaYmZ8DBAxv9L6Rx6xpH8msulKJYJbyKUpUkClKUApSlAKUrg0BpviPBOI9o+jmm3A1HZpFQjfoQCcEdKwG4fxhfR5lsW9twP1pUFxTh3LZkfTd36nUc6Vyuc/R1R5xWAeC8vkbcSvlP50GfuSgLV8j48OnHLM/6xH+uOuotuYScDi9qfZPD/Uqonlzgh6canX61o5+6i8q8GP+P3H+pS/00BdYuFcyN04pB/70Z+6M1ZuTuXeNJdRS3nFIpIATriU6i40sBuIwOuD17q1VHybwY/8AiE/7LIPvNWflPlPgcdzA6cakklWRSij5oM+oaRumcE7dd80BvmlKUApSlAKUpQClKUApSlAKUpQClKUApSlAKUpQClKUApSlAK4Nc0oDQ9/zAqyPr5OBOpssYycnJ3yIMb1HS862y+lylCPapH/0Vf8Ayl8y8W4c3bWscM9qQST2TFoMY/fCrjKnOzY7jnxOuh+EXxD8jafoP/zKAxp+d7D6XLEQ/wBI6/dGKxTzrw0deXIv9ol/q1MH8I69/wAltPhJ/Xrn/pF3XfZWh9z/ANagIu3524Zn/s3GfDE8h+wpVt5Q5os5rmFIuWChLr86qB+yOdnJMY2U75yMYrB4d5fr2aRYoOHW7yOcKidoST12APvrdHK9zdSWyPewxwzNkmNCWCr3BiSfOx1waAlqUpQClKUApSlAKUpQClKUApSlAKUpQClKUApSlAKUpQClKUApSlAcEV8weV/yeHh93riy8E5d1AX96OrLIcbaRqGD4bd2T9QUIoD4dxXKoTsATX2DxDkDh87mSWxt3cnJbQASfXjr76kOF8vW1qum3t4olznCIBv47DrQFL8jXIUdjZJcMFa4uEVy2PQjYBljXPTY5PiT6hWxKUoBSlKAUpSgFKUoBSlKAUpSgFKUoBSlKAUpSgFKUo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34778"/>
            <a:ext cx="2641797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https://encrypted-tbn3.gstatic.com/images?q=tbn:ANd9GcThxQFZHj0LLS-VFHvOBZ738GkWCu6AGuyD7I5zh_65Y7is1SZMmw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19050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16968"/>
            <a:ext cx="2190750" cy="1204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6111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President</a:t>
            </a:r>
            <a:r>
              <a:rPr lang="en-US" dirty="0" smtClean="0"/>
              <a:t> – </a:t>
            </a:r>
            <a:r>
              <a:rPr lang="en-US" dirty="0" err="1" smtClean="0"/>
              <a:t>Thalib</a:t>
            </a:r>
            <a:r>
              <a:rPr lang="en-US" dirty="0" smtClean="0"/>
              <a:t> </a:t>
            </a:r>
            <a:r>
              <a:rPr lang="en-US" dirty="0" err="1" smtClean="0"/>
              <a:t>Razi</a:t>
            </a:r>
            <a:endParaRPr lang="en-US" dirty="0" smtClean="0"/>
          </a:p>
          <a:p>
            <a:pPr lvl="1"/>
            <a:r>
              <a:rPr lang="en-US" dirty="0" smtClean="0"/>
              <a:t>arazi@purdue.edu</a:t>
            </a:r>
          </a:p>
          <a:p>
            <a:r>
              <a:rPr lang="en-US" b="1" dirty="0" smtClean="0"/>
              <a:t>Vice President </a:t>
            </a:r>
            <a:r>
              <a:rPr lang="en-US" dirty="0" smtClean="0"/>
              <a:t>– Emily Briggs</a:t>
            </a:r>
          </a:p>
          <a:p>
            <a:pPr lvl="1"/>
            <a:r>
              <a:rPr lang="en-US" dirty="0" smtClean="0"/>
              <a:t>briggs3@purdue.edu</a:t>
            </a:r>
          </a:p>
          <a:p>
            <a:r>
              <a:rPr lang="en-US" b="1" dirty="0" smtClean="0"/>
              <a:t>Treasurer</a:t>
            </a:r>
            <a:r>
              <a:rPr lang="en-US" dirty="0" smtClean="0"/>
              <a:t> –Dan 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b="1" dirty="0" smtClean="0"/>
              <a:t>Secretary</a:t>
            </a:r>
            <a:r>
              <a:rPr lang="en-US" dirty="0" smtClean="0"/>
              <a:t> – Ana </a:t>
            </a:r>
            <a:r>
              <a:rPr lang="en-US" dirty="0" err="1" smtClean="0"/>
              <a:t>Valenca</a:t>
            </a:r>
            <a:endParaRPr lang="en-US" dirty="0" smtClean="0"/>
          </a:p>
          <a:p>
            <a:pPr lvl="1"/>
            <a:r>
              <a:rPr lang="en-US" dirty="0" smtClean="0"/>
              <a:t>avalenca@purdue.edu</a:t>
            </a:r>
          </a:p>
          <a:p>
            <a:r>
              <a:rPr lang="en-US" b="1" dirty="0" smtClean="0"/>
              <a:t>Communication Manager </a:t>
            </a:r>
            <a:r>
              <a:rPr lang="en-US" dirty="0" smtClean="0"/>
              <a:t>– 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b="1" dirty="0" smtClean="0"/>
              <a:t>Events Planner </a:t>
            </a:r>
            <a:r>
              <a:rPr lang="en-US" dirty="0" smtClean="0"/>
              <a:t>– Rachel Lucas</a:t>
            </a:r>
          </a:p>
          <a:p>
            <a:pPr lvl="1"/>
            <a:r>
              <a:rPr lang="en-US" dirty="0" smtClean="0"/>
              <a:t>lucas27@purdue.edu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0156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709160"/>
          </a:xfrm>
        </p:spPr>
        <p:txBody>
          <a:bodyPr/>
          <a:lstStyle/>
          <a:p>
            <a:pPr marL="137160" indent="0">
              <a:buNone/>
            </a:pPr>
            <a:endParaRPr lang="en-US" dirty="0" smtClean="0"/>
          </a:p>
          <a:p>
            <a:r>
              <a:rPr lang="en-US" dirty="0"/>
              <a:t>Travel </a:t>
            </a:r>
            <a:r>
              <a:rPr lang="en-US" dirty="0" smtClean="0"/>
              <a:t>Team</a:t>
            </a:r>
            <a:endParaRPr lang="en-US" dirty="0"/>
          </a:p>
          <a:p>
            <a:pPr lvl="1"/>
            <a:r>
              <a:rPr lang="en-US" dirty="0" smtClean="0"/>
              <a:t>Travel </a:t>
            </a:r>
            <a:r>
              <a:rPr lang="en-US" dirty="0"/>
              <a:t>t</a:t>
            </a:r>
            <a:r>
              <a:rPr lang="en-US" dirty="0" smtClean="0"/>
              <a:t>eam will be announced next week</a:t>
            </a:r>
          </a:p>
          <a:p>
            <a:pPr lvl="1"/>
            <a:r>
              <a:rPr lang="en-US" dirty="0" smtClean="0"/>
              <a:t>Interviews are taking place this week. </a:t>
            </a:r>
          </a:p>
          <a:p>
            <a:r>
              <a:rPr lang="en-US" dirty="0" smtClean="0"/>
              <a:t>Electing Committee Heads</a:t>
            </a:r>
          </a:p>
          <a:p>
            <a:pPr lvl="1"/>
            <a:r>
              <a:rPr lang="en-US" dirty="0" smtClean="0"/>
              <a:t>See committee heads about running</a:t>
            </a:r>
          </a:p>
          <a:p>
            <a:pPr lvl="1"/>
            <a:r>
              <a:rPr lang="en-US" dirty="0" smtClean="0"/>
              <a:t>Stepping stone to executive board</a:t>
            </a:r>
          </a:p>
          <a:p>
            <a:r>
              <a:rPr lang="en-US" dirty="0" smtClean="0"/>
              <a:t>Next General Meeting</a:t>
            </a:r>
          </a:p>
          <a:p>
            <a:pPr lvl="1"/>
            <a:r>
              <a:rPr lang="en-US" dirty="0" smtClean="0"/>
              <a:t>Time: Wednesday February 26 – 7pm to 8pm</a:t>
            </a:r>
          </a:p>
          <a:p>
            <a:pPr lvl="1"/>
            <a:r>
              <a:rPr lang="en-US" dirty="0" smtClean="0"/>
              <a:t>Location: ME 3006</a:t>
            </a:r>
          </a:p>
        </p:txBody>
      </p:sp>
    </p:spTree>
    <p:extLst>
      <p:ext uri="{BB962C8B-B14F-4D97-AF65-F5344CB8AC3E}">
        <p14:creationId xmlns:p14="http://schemas.microsoft.com/office/powerpoint/2010/main" val="180328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81374"/>
            <a:ext cx="52578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March Social</a:t>
            </a:r>
          </a:p>
          <a:p>
            <a:pPr lvl="1"/>
            <a:r>
              <a:rPr lang="en-US" dirty="0" smtClean="0"/>
              <a:t>Ice Skating</a:t>
            </a:r>
          </a:p>
          <a:p>
            <a:pPr lvl="1"/>
            <a:r>
              <a:rPr lang="en-US" dirty="0" smtClean="0"/>
              <a:t>March 1</a:t>
            </a:r>
            <a:r>
              <a:rPr lang="en-US" baseline="30000" dirty="0" smtClean="0"/>
              <a:t>st</a:t>
            </a:r>
            <a:r>
              <a:rPr lang="en-US" dirty="0" smtClean="0"/>
              <a:t> from 4 pm – 6 pm</a:t>
            </a:r>
          </a:p>
          <a:p>
            <a:pPr lvl="1"/>
            <a:r>
              <a:rPr lang="en-US" dirty="0" smtClean="0"/>
              <a:t>Location: Riverside Skating Center</a:t>
            </a:r>
          </a:p>
          <a:p>
            <a:r>
              <a:rPr lang="en-US" dirty="0" smtClean="0"/>
              <a:t>Panda Express Fundraiser</a:t>
            </a:r>
          </a:p>
          <a:p>
            <a:pPr lvl="1"/>
            <a:r>
              <a:rPr lang="en-US" dirty="0" smtClean="0"/>
              <a:t>Got around 25 – 30 people!</a:t>
            </a:r>
          </a:p>
          <a:p>
            <a:pPr lvl="1"/>
            <a:r>
              <a:rPr lang="en-US" dirty="0" smtClean="0"/>
              <a:t>Success</a:t>
            </a:r>
            <a:r>
              <a:rPr lang="en-US" dirty="0" smtClean="0"/>
              <a:t>!</a:t>
            </a:r>
          </a:p>
          <a:p>
            <a:r>
              <a:rPr lang="en-US" dirty="0" smtClean="0"/>
              <a:t>Biogas Fieldtrip</a:t>
            </a:r>
          </a:p>
          <a:p>
            <a:pPr lvl="1"/>
            <a:r>
              <a:rPr lang="en-US" dirty="0" smtClean="0"/>
              <a:t>Saturday Feb. 22</a:t>
            </a:r>
            <a:r>
              <a:rPr lang="en-US" baseline="30000" dirty="0" smtClean="0"/>
              <a:t>nd</a:t>
            </a:r>
            <a:r>
              <a:rPr lang="en-US" dirty="0" smtClean="0"/>
              <a:t> 1 pm – 7pm</a:t>
            </a:r>
          </a:p>
          <a:p>
            <a:pPr lvl="1"/>
            <a:r>
              <a:rPr lang="en-US" dirty="0" smtClean="0"/>
              <a:t>Email </a:t>
            </a:r>
            <a:r>
              <a:rPr lang="en-US" dirty="0" err="1" smtClean="0"/>
              <a:t>Thalib</a:t>
            </a:r>
            <a:r>
              <a:rPr lang="en-US" dirty="0" smtClean="0"/>
              <a:t> by Thursday if interested</a:t>
            </a:r>
          </a:p>
          <a:p>
            <a:pPr lvl="2"/>
            <a:r>
              <a:rPr lang="en-US" dirty="0" smtClean="0"/>
              <a:t>arazi@purdue.edu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52600"/>
            <a:ext cx="1940715" cy="203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9164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 and Funds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Officer in Charge:</a:t>
            </a:r>
            <a:r>
              <a:rPr lang="en-US" b="1" dirty="0"/>
              <a:t> </a:t>
            </a:r>
            <a:r>
              <a:rPr lang="en-US" b="1" dirty="0" smtClean="0"/>
              <a:t>D</a:t>
            </a:r>
            <a:r>
              <a:rPr lang="en-US" dirty="0" smtClean="0"/>
              <a:t>an </a:t>
            </a:r>
            <a:r>
              <a:rPr lang="en-US" dirty="0"/>
              <a:t>Ellinwood</a:t>
            </a:r>
          </a:p>
          <a:p>
            <a:pPr lvl="1"/>
            <a:r>
              <a:rPr lang="en-US" dirty="0" smtClean="0"/>
              <a:t>dellinwo@purdue.edu</a:t>
            </a:r>
          </a:p>
          <a:p>
            <a:r>
              <a:rPr lang="en-US" dirty="0" smtClean="0"/>
              <a:t>Committee Head: TBD</a:t>
            </a:r>
          </a:p>
          <a:p>
            <a:r>
              <a:rPr lang="en-US" dirty="0" smtClean="0"/>
              <a:t>Meeting Time: Mondays @ 7 pm</a:t>
            </a:r>
          </a:p>
          <a:p>
            <a:r>
              <a:rPr lang="en-US" dirty="0" smtClean="0"/>
              <a:t>Meeting Place: Outside Starbucks - Union</a:t>
            </a:r>
          </a:p>
          <a:p>
            <a:r>
              <a:rPr lang="en-US" dirty="0" smtClean="0"/>
              <a:t>Upcoming Plans: </a:t>
            </a:r>
          </a:p>
          <a:p>
            <a:pPr lvl="1"/>
            <a:r>
              <a:rPr lang="en-US" dirty="0" smtClean="0"/>
              <a:t>Grant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0354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Officer in Charge: Rachel Lucas</a:t>
            </a:r>
          </a:p>
          <a:p>
            <a:pPr lvl="1"/>
            <a:r>
              <a:rPr lang="en-US" dirty="0" smtClean="0"/>
              <a:t>lucas27@purdue.edu</a:t>
            </a:r>
          </a:p>
          <a:p>
            <a:r>
              <a:rPr lang="en-US" dirty="0" smtClean="0"/>
              <a:t>Committee Head: TBD</a:t>
            </a:r>
          </a:p>
          <a:p>
            <a:r>
              <a:rPr lang="en-US" dirty="0" smtClean="0"/>
              <a:t>Meeting Time: Tuesdays @ 6 pm</a:t>
            </a:r>
          </a:p>
          <a:p>
            <a:r>
              <a:rPr lang="en-US" dirty="0" smtClean="0"/>
              <a:t>Meeting Place: Amelia’s Cafe</a:t>
            </a:r>
          </a:p>
          <a:p>
            <a:r>
              <a:rPr lang="en-US" dirty="0" smtClean="0"/>
              <a:t>Upcoming Plans: </a:t>
            </a:r>
          </a:p>
          <a:p>
            <a:pPr lvl="1"/>
            <a:r>
              <a:rPr lang="en-US" dirty="0" smtClean="0"/>
              <a:t>March Social/April Social</a:t>
            </a:r>
          </a:p>
        </p:txBody>
      </p:sp>
    </p:spTree>
    <p:extLst>
      <p:ext uri="{BB962C8B-B14F-4D97-AF65-F5344CB8AC3E}">
        <p14:creationId xmlns:p14="http://schemas.microsoft.com/office/powerpoint/2010/main" val="326162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Marketing and Professional Relations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Officer in Charge: </a:t>
            </a:r>
            <a:r>
              <a:rPr lang="en-US" dirty="0"/>
              <a:t>Ellen Wright</a:t>
            </a:r>
          </a:p>
          <a:p>
            <a:pPr lvl="1"/>
            <a:r>
              <a:rPr lang="en-US" dirty="0" smtClean="0"/>
              <a:t>wrigh185@purdue.edu</a:t>
            </a:r>
          </a:p>
          <a:p>
            <a:r>
              <a:rPr lang="en-US" dirty="0" smtClean="0"/>
              <a:t>Committee Head: TBD</a:t>
            </a:r>
          </a:p>
          <a:p>
            <a:r>
              <a:rPr lang="en-US" dirty="0" smtClean="0"/>
              <a:t>Meeting Time: Thursdays 6 – 7 pm</a:t>
            </a:r>
          </a:p>
          <a:p>
            <a:r>
              <a:rPr lang="en-US" dirty="0" smtClean="0"/>
              <a:t>Meeting Place: Amelia’s Cafe</a:t>
            </a:r>
          </a:p>
          <a:p>
            <a:r>
              <a:rPr lang="en-US" dirty="0" smtClean="0"/>
              <a:t>Upcoming Plans: </a:t>
            </a:r>
          </a:p>
          <a:p>
            <a:pPr lvl="1"/>
            <a:r>
              <a:rPr lang="en-US" dirty="0" smtClean="0"/>
              <a:t>Alumni Newsletter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3360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Head: Michael Frank</a:t>
            </a:r>
          </a:p>
          <a:p>
            <a:pPr lvl="1"/>
            <a:r>
              <a:rPr lang="en-US" dirty="0" smtClean="0"/>
              <a:t>frank7@purdue.edu</a:t>
            </a:r>
          </a:p>
          <a:p>
            <a:r>
              <a:rPr lang="en-US" dirty="0" smtClean="0"/>
              <a:t>Meeting Time: After General Meeting</a:t>
            </a:r>
          </a:p>
          <a:p>
            <a:r>
              <a:rPr lang="en-US" dirty="0" smtClean="0"/>
              <a:t>Meeting Place: Same Room as General Meeting</a:t>
            </a:r>
          </a:p>
          <a:p>
            <a:r>
              <a:rPr lang="en-US" dirty="0" smtClean="0"/>
              <a:t>Upcoming Plans:</a:t>
            </a:r>
          </a:p>
          <a:p>
            <a:pPr lvl="1"/>
            <a:r>
              <a:rPr lang="en-US" dirty="0" smtClean="0"/>
              <a:t>Mentor Search</a:t>
            </a:r>
          </a:p>
          <a:p>
            <a:pPr lvl="1"/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Upcoming Summer Assessment Trip</a:t>
            </a:r>
          </a:p>
          <a:p>
            <a:pPr lvl="1"/>
            <a:r>
              <a:rPr lang="en-US" dirty="0" smtClean="0"/>
              <a:t>Travel Team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93640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  <p:pic>
        <p:nvPicPr>
          <p:cNvPr id="5124" name="Picture 4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552700"/>
            <a:ext cx="99568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Emily2\AppData\Local\Microsoft\Windows\INetCache\IE\C8BSB5XA\MM900236240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96456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Emily2\AppData\Local\Microsoft\Windows\INetCache\IE\9X2E0GFW\MC90043960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4191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70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218</TotalTime>
  <Words>273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Book Antiqua</vt:lpstr>
      <vt:lpstr>Lucida Sans</vt:lpstr>
      <vt:lpstr>Wingdings</vt:lpstr>
      <vt:lpstr>Wingdings 2</vt:lpstr>
      <vt:lpstr>Wingdings 3</vt:lpstr>
      <vt:lpstr>Apex</vt:lpstr>
      <vt:lpstr>Engineers Without Borders Purdue Chapter</vt:lpstr>
      <vt:lpstr>Contact Information</vt:lpstr>
      <vt:lpstr>Announcements</vt:lpstr>
      <vt:lpstr>Upcoming Events</vt:lpstr>
      <vt:lpstr>Grants and Funds Committee</vt:lpstr>
      <vt:lpstr>Events Committee</vt:lpstr>
      <vt:lpstr>Marketing and Professional Relations Committee</vt:lpstr>
      <vt:lpstr>Project Team</vt:lpstr>
      <vt:lpstr>Questions and 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</dc:creator>
  <cp:lastModifiedBy>Briggs, Emily Paige</cp:lastModifiedBy>
  <cp:revision>57</cp:revision>
  <dcterms:created xsi:type="dcterms:W3CDTF">2014-01-13T15:22:57Z</dcterms:created>
  <dcterms:modified xsi:type="dcterms:W3CDTF">2014-02-20T03:18:36Z</dcterms:modified>
</cp:coreProperties>
</file>