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9" r:id="rId8"/>
    <p:sldId id="270" r:id="rId9"/>
    <p:sldId id="271" r:id="rId10"/>
    <p:sldId id="260" r:id="rId11"/>
    <p:sldId id="263" r:id="rId12"/>
    <p:sldId id="265" r:id="rId13"/>
    <p:sldId id="266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4660"/>
  </p:normalViewPr>
  <p:slideViewPr>
    <p:cSldViewPr>
      <p:cViewPr>
        <p:scale>
          <a:sx n="66" d="100"/>
          <a:sy n="66" d="100"/>
        </p:scale>
        <p:origin x="-1428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20FAF5-0D66-4D8A-9BBB-AC4470A4A36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D8627E0-93E9-4640-8F61-07FABDBA510A}">
      <dgm:prSet phldrT="[Text]"/>
      <dgm:spPr/>
      <dgm:t>
        <a:bodyPr/>
        <a:lstStyle/>
        <a:p>
          <a:r>
            <a:rPr lang="en-US" dirty="0" smtClean="0"/>
            <a:t>Get Involved!</a:t>
          </a:r>
          <a:endParaRPr lang="en-US" dirty="0"/>
        </a:p>
      </dgm:t>
    </dgm:pt>
    <dgm:pt modelId="{F28B6C81-828E-495D-AAFA-AC566FA1FA3E}" type="parTrans" cxnId="{E45DED80-9296-4E3F-A9EB-7B7271887B44}">
      <dgm:prSet/>
      <dgm:spPr/>
      <dgm:t>
        <a:bodyPr/>
        <a:lstStyle/>
        <a:p>
          <a:endParaRPr lang="en-US"/>
        </a:p>
      </dgm:t>
    </dgm:pt>
    <dgm:pt modelId="{837ADF6B-3E1D-4564-9008-03941779D8FB}" type="sibTrans" cxnId="{E45DED80-9296-4E3F-A9EB-7B7271887B44}">
      <dgm:prSet/>
      <dgm:spPr/>
      <dgm:t>
        <a:bodyPr/>
        <a:lstStyle/>
        <a:p>
          <a:endParaRPr lang="en-US"/>
        </a:p>
      </dgm:t>
    </dgm:pt>
    <dgm:pt modelId="{1A9889D5-1272-4F92-B705-F592F5F16C0A}">
      <dgm:prSet phldrT="[Text]"/>
      <dgm:spPr/>
      <dgm:t>
        <a:bodyPr/>
        <a:lstStyle/>
        <a:p>
          <a:r>
            <a:rPr lang="en-US" dirty="0" smtClean="0"/>
            <a:t>Purdue Chapter</a:t>
          </a:r>
          <a:endParaRPr lang="en-US" dirty="0"/>
        </a:p>
      </dgm:t>
    </dgm:pt>
    <dgm:pt modelId="{13BB111D-61F5-40E2-B823-BFED3FCC4BE1}" type="parTrans" cxnId="{2961234B-6FFC-405D-83AB-AD2A59675B63}">
      <dgm:prSet/>
      <dgm:spPr/>
      <dgm:t>
        <a:bodyPr/>
        <a:lstStyle/>
        <a:p>
          <a:endParaRPr lang="en-US"/>
        </a:p>
      </dgm:t>
    </dgm:pt>
    <dgm:pt modelId="{206E7BF5-62F3-49FC-99BB-DD2D0BB8E9AC}" type="sibTrans" cxnId="{2961234B-6FFC-405D-83AB-AD2A59675B63}">
      <dgm:prSet/>
      <dgm:spPr/>
      <dgm:t>
        <a:bodyPr/>
        <a:lstStyle/>
        <a:p>
          <a:endParaRPr lang="en-US"/>
        </a:p>
      </dgm:t>
    </dgm:pt>
    <dgm:pt modelId="{EBF7F8F7-C5E0-404F-8FD6-D3DCFF600943}">
      <dgm:prSet phldrT="[Text]"/>
      <dgm:spPr/>
      <dgm:t>
        <a:bodyPr/>
        <a:lstStyle/>
        <a:p>
          <a:r>
            <a:rPr lang="en-US" dirty="0" smtClean="0"/>
            <a:t>Our Project</a:t>
          </a:r>
          <a:endParaRPr lang="en-US" dirty="0"/>
        </a:p>
      </dgm:t>
    </dgm:pt>
    <dgm:pt modelId="{56CC9442-5694-4C0D-ACCE-340E19ABA1D7}" type="parTrans" cxnId="{FF5E0A74-7C74-4CC4-BD2B-89D222FF0E9B}">
      <dgm:prSet/>
      <dgm:spPr/>
      <dgm:t>
        <a:bodyPr/>
        <a:lstStyle/>
        <a:p>
          <a:endParaRPr lang="en-US"/>
        </a:p>
      </dgm:t>
    </dgm:pt>
    <dgm:pt modelId="{1F72D875-589E-450F-BE84-6A023B1352D3}" type="sibTrans" cxnId="{FF5E0A74-7C74-4CC4-BD2B-89D222FF0E9B}">
      <dgm:prSet/>
      <dgm:spPr/>
      <dgm:t>
        <a:bodyPr/>
        <a:lstStyle/>
        <a:p>
          <a:endParaRPr lang="en-US"/>
        </a:p>
      </dgm:t>
    </dgm:pt>
    <dgm:pt modelId="{24B4EB23-AB1F-4D53-A7B5-159F1567792A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EWB National</a:t>
          </a:r>
          <a:endParaRPr lang="en-US" dirty="0"/>
        </a:p>
      </dgm:t>
    </dgm:pt>
    <dgm:pt modelId="{28FFE6EB-F36A-4C28-BCD2-A3DFEFE6731C}" type="sibTrans" cxnId="{05C4EFA4-30E1-4CA9-8FC8-612A12ABA2EF}">
      <dgm:prSet/>
      <dgm:spPr/>
      <dgm:t>
        <a:bodyPr/>
        <a:lstStyle/>
        <a:p>
          <a:endParaRPr lang="en-US"/>
        </a:p>
      </dgm:t>
    </dgm:pt>
    <dgm:pt modelId="{C768EE64-098B-402A-876C-452BD93DE80A}" type="parTrans" cxnId="{05C4EFA4-30E1-4CA9-8FC8-612A12ABA2EF}">
      <dgm:prSet/>
      <dgm:spPr/>
      <dgm:t>
        <a:bodyPr/>
        <a:lstStyle/>
        <a:p>
          <a:endParaRPr lang="en-US"/>
        </a:p>
      </dgm:t>
    </dgm:pt>
    <dgm:pt modelId="{9941DD38-E365-4800-8497-D136CBA2A877}" type="pres">
      <dgm:prSet presAssocID="{EE20FAF5-0D66-4D8A-9BBB-AC4470A4A36E}" presName="Name0" presStyleCnt="0">
        <dgm:presLayoutVars>
          <dgm:dir/>
          <dgm:resizeHandles val="exact"/>
        </dgm:presLayoutVars>
      </dgm:prSet>
      <dgm:spPr/>
    </dgm:pt>
    <dgm:pt modelId="{3B8DADA5-AC6D-411F-AC5D-B5CFA8D4AD4C}" type="pres">
      <dgm:prSet presAssocID="{24B4EB23-AB1F-4D53-A7B5-159F1567792A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9077E-2B9A-40E4-8933-C531B3EFB51D}" type="pres">
      <dgm:prSet presAssocID="{28FFE6EB-F36A-4C28-BCD2-A3DFEFE6731C}" presName="parSpace" presStyleCnt="0"/>
      <dgm:spPr/>
    </dgm:pt>
    <dgm:pt modelId="{6E13298B-DE03-4B50-99C5-EBB99087EC38}" type="pres">
      <dgm:prSet presAssocID="{1A9889D5-1272-4F92-B705-F592F5F16C0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BC612-3823-4AFC-82A9-C31DE8E1B6D3}" type="pres">
      <dgm:prSet presAssocID="{206E7BF5-62F3-49FC-99BB-DD2D0BB8E9AC}" presName="parSpace" presStyleCnt="0"/>
      <dgm:spPr/>
    </dgm:pt>
    <dgm:pt modelId="{9BC1FF2E-64B0-41C7-93B4-7B4075FB7AE6}" type="pres">
      <dgm:prSet presAssocID="{EBF7F8F7-C5E0-404F-8FD6-D3DCFF600943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9A088-13FC-40D3-B588-0BEE6B1E12EC}" type="pres">
      <dgm:prSet presAssocID="{1F72D875-589E-450F-BE84-6A023B1352D3}" presName="parSpace" presStyleCnt="0"/>
      <dgm:spPr/>
    </dgm:pt>
    <dgm:pt modelId="{F46CF2CE-37E6-4342-9912-6B29D5615547}" type="pres">
      <dgm:prSet presAssocID="{FD8627E0-93E9-4640-8F61-07FABDBA510A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5E0A74-7C74-4CC4-BD2B-89D222FF0E9B}" srcId="{EE20FAF5-0D66-4D8A-9BBB-AC4470A4A36E}" destId="{EBF7F8F7-C5E0-404F-8FD6-D3DCFF600943}" srcOrd="2" destOrd="0" parTransId="{56CC9442-5694-4C0D-ACCE-340E19ABA1D7}" sibTransId="{1F72D875-589E-450F-BE84-6A023B1352D3}"/>
    <dgm:cxn modelId="{79926F77-9892-45A1-ADFE-FDDA954D0874}" type="presOf" srcId="{EE20FAF5-0D66-4D8A-9BBB-AC4470A4A36E}" destId="{9941DD38-E365-4800-8497-D136CBA2A877}" srcOrd="0" destOrd="0" presId="urn:microsoft.com/office/officeart/2005/8/layout/hChevron3"/>
    <dgm:cxn modelId="{2961234B-6FFC-405D-83AB-AD2A59675B63}" srcId="{EE20FAF5-0D66-4D8A-9BBB-AC4470A4A36E}" destId="{1A9889D5-1272-4F92-B705-F592F5F16C0A}" srcOrd="1" destOrd="0" parTransId="{13BB111D-61F5-40E2-B823-BFED3FCC4BE1}" sibTransId="{206E7BF5-62F3-49FC-99BB-DD2D0BB8E9AC}"/>
    <dgm:cxn modelId="{E26D53C9-F0C8-4A60-BF3D-942AF4D5C65F}" type="presOf" srcId="{24B4EB23-AB1F-4D53-A7B5-159F1567792A}" destId="{3B8DADA5-AC6D-411F-AC5D-B5CFA8D4AD4C}" srcOrd="0" destOrd="0" presId="urn:microsoft.com/office/officeart/2005/8/layout/hChevron3"/>
    <dgm:cxn modelId="{958B4CEE-BD5E-4A1C-ACE9-0E4E04938086}" type="presOf" srcId="{FD8627E0-93E9-4640-8F61-07FABDBA510A}" destId="{F46CF2CE-37E6-4342-9912-6B29D5615547}" srcOrd="0" destOrd="0" presId="urn:microsoft.com/office/officeart/2005/8/layout/hChevron3"/>
    <dgm:cxn modelId="{35EDEDC2-9C43-4C55-9194-EF366E96CB6C}" type="presOf" srcId="{EBF7F8F7-C5E0-404F-8FD6-D3DCFF600943}" destId="{9BC1FF2E-64B0-41C7-93B4-7B4075FB7AE6}" srcOrd="0" destOrd="0" presId="urn:microsoft.com/office/officeart/2005/8/layout/hChevron3"/>
    <dgm:cxn modelId="{7642DB0A-6485-4328-AB42-EA6E1E057E5D}" type="presOf" srcId="{1A9889D5-1272-4F92-B705-F592F5F16C0A}" destId="{6E13298B-DE03-4B50-99C5-EBB99087EC38}" srcOrd="0" destOrd="0" presId="urn:microsoft.com/office/officeart/2005/8/layout/hChevron3"/>
    <dgm:cxn modelId="{05C4EFA4-30E1-4CA9-8FC8-612A12ABA2EF}" srcId="{EE20FAF5-0D66-4D8A-9BBB-AC4470A4A36E}" destId="{24B4EB23-AB1F-4D53-A7B5-159F1567792A}" srcOrd="0" destOrd="0" parTransId="{C768EE64-098B-402A-876C-452BD93DE80A}" sibTransId="{28FFE6EB-F36A-4C28-BCD2-A3DFEFE6731C}"/>
    <dgm:cxn modelId="{E45DED80-9296-4E3F-A9EB-7B7271887B44}" srcId="{EE20FAF5-0D66-4D8A-9BBB-AC4470A4A36E}" destId="{FD8627E0-93E9-4640-8F61-07FABDBA510A}" srcOrd="3" destOrd="0" parTransId="{F28B6C81-828E-495D-AAFA-AC566FA1FA3E}" sibTransId="{837ADF6B-3E1D-4564-9008-03941779D8FB}"/>
    <dgm:cxn modelId="{51A615FC-55D6-425A-BF4F-41AC0073F7F9}" type="presParOf" srcId="{9941DD38-E365-4800-8497-D136CBA2A877}" destId="{3B8DADA5-AC6D-411F-AC5D-B5CFA8D4AD4C}" srcOrd="0" destOrd="0" presId="urn:microsoft.com/office/officeart/2005/8/layout/hChevron3"/>
    <dgm:cxn modelId="{1347F0B0-03DD-4183-B8F7-330155F444C7}" type="presParOf" srcId="{9941DD38-E365-4800-8497-D136CBA2A877}" destId="{E1E9077E-2B9A-40E4-8933-C531B3EFB51D}" srcOrd="1" destOrd="0" presId="urn:microsoft.com/office/officeart/2005/8/layout/hChevron3"/>
    <dgm:cxn modelId="{9D852095-78D7-4208-B9ED-1B4788187BDB}" type="presParOf" srcId="{9941DD38-E365-4800-8497-D136CBA2A877}" destId="{6E13298B-DE03-4B50-99C5-EBB99087EC38}" srcOrd="2" destOrd="0" presId="urn:microsoft.com/office/officeart/2005/8/layout/hChevron3"/>
    <dgm:cxn modelId="{659E5042-1D1D-428E-908F-CAD6E31D2B77}" type="presParOf" srcId="{9941DD38-E365-4800-8497-D136CBA2A877}" destId="{196BC612-3823-4AFC-82A9-C31DE8E1B6D3}" srcOrd="3" destOrd="0" presId="urn:microsoft.com/office/officeart/2005/8/layout/hChevron3"/>
    <dgm:cxn modelId="{E056209C-D041-4C8A-9460-E22546DBB189}" type="presParOf" srcId="{9941DD38-E365-4800-8497-D136CBA2A877}" destId="{9BC1FF2E-64B0-41C7-93B4-7B4075FB7AE6}" srcOrd="4" destOrd="0" presId="urn:microsoft.com/office/officeart/2005/8/layout/hChevron3"/>
    <dgm:cxn modelId="{5101CA18-1481-47A6-A552-35A7E3435926}" type="presParOf" srcId="{9941DD38-E365-4800-8497-D136CBA2A877}" destId="{CD49A088-13FC-40D3-B588-0BEE6B1E12EC}" srcOrd="5" destOrd="0" presId="urn:microsoft.com/office/officeart/2005/8/layout/hChevron3"/>
    <dgm:cxn modelId="{DDBAB425-D34A-494E-BEDD-4AB14BD95E01}" type="presParOf" srcId="{9941DD38-E365-4800-8497-D136CBA2A877}" destId="{F46CF2CE-37E6-4342-9912-6B29D5615547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E20FAF5-0D66-4D8A-9BBB-AC4470A4A36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D8627E0-93E9-4640-8F61-07FABDBA510A}">
      <dgm:prSet phldrT="[Text]"/>
      <dgm:spPr/>
      <dgm:t>
        <a:bodyPr/>
        <a:lstStyle/>
        <a:p>
          <a:r>
            <a:rPr lang="en-US" dirty="0" smtClean="0"/>
            <a:t>Get Involved!</a:t>
          </a:r>
          <a:endParaRPr lang="en-US" dirty="0"/>
        </a:p>
      </dgm:t>
    </dgm:pt>
    <dgm:pt modelId="{F28B6C81-828E-495D-AAFA-AC566FA1FA3E}" type="parTrans" cxnId="{E45DED80-9296-4E3F-A9EB-7B7271887B44}">
      <dgm:prSet/>
      <dgm:spPr/>
      <dgm:t>
        <a:bodyPr/>
        <a:lstStyle/>
        <a:p>
          <a:endParaRPr lang="en-US"/>
        </a:p>
      </dgm:t>
    </dgm:pt>
    <dgm:pt modelId="{837ADF6B-3E1D-4564-9008-03941779D8FB}" type="sibTrans" cxnId="{E45DED80-9296-4E3F-A9EB-7B7271887B44}">
      <dgm:prSet/>
      <dgm:spPr/>
      <dgm:t>
        <a:bodyPr/>
        <a:lstStyle/>
        <a:p>
          <a:endParaRPr lang="en-US"/>
        </a:p>
      </dgm:t>
    </dgm:pt>
    <dgm:pt modelId="{1A9889D5-1272-4F92-B705-F592F5F16C0A}">
      <dgm:prSet phldrT="[Text]"/>
      <dgm:spPr/>
      <dgm:t>
        <a:bodyPr/>
        <a:lstStyle/>
        <a:p>
          <a:r>
            <a:rPr lang="en-US" dirty="0" smtClean="0"/>
            <a:t>Purdue Chapter</a:t>
          </a:r>
          <a:endParaRPr lang="en-US" dirty="0"/>
        </a:p>
      </dgm:t>
    </dgm:pt>
    <dgm:pt modelId="{13BB111D-61F5-40E2-B823-BFED3FCC4BE1}" type="parTrans" cxnId="{2961234B-6FFC-405D-83AB-AD2A59675B63}">
      <dgm:prSet/>
      <dgm:spPr/>
      <dgm:t>
        <a:bodyPr/>
        <a:lstStyle/>
        <a:p>
          <a:endParaRPr lang="en-US"/>
        </a:p>
      </dgm:t>
    </dgm:pt>
    <dgm:pt modelId="{206E7BF5-62F3-49FC-99BB-DD2D0BB8E9AC}" type="sibTrans" cxnId="{2961234B-6FFC-405D-83AB-AD2A59675B63}">
      <dgm:prSet/>
      <dgm:spPr/>
      <dgm:t>
        <a:bodyPr/>
        <a:lstStyle/>
        <a:p>
          <a:endParaRPr lang="en-US"/>
        </a:p>
      </dgm:t>
    </dgm:pt>
    <dgm:pt modelId="{EBF7F8F7-C5E0-404F-8FD6-D3DCFF600943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Our Project</a:t>
          </a:r>
          <a:endParaRPr lang="en-US" dirty="0"/>
        </a:p>
      </dgm:t>
    </dgm:pt>
    <dgm:pt modelId="{56CC9442-5694-4C0D-ACCE-340E19ABA1D7}" type="parTrans" cxnId="{FF5E0A74-7C74-4CC4-BD2B-89D222FF0E9B}">
      <dgm:prSet/>
      <dgm:spPr/>
      <dgm:t>
        <a:bodyPr/>
        <a:lstStyle/>
        <a:p>
          <a:endParaRPr lang="en-US"/>
        </a:p>
      </dgm:t>
    </dgm:pt>
    <dgm:pt modelId="{1F72D875-589E-450F-BE84-6A023B1352D3}" type="sibTrans" cxnId="{FF5E0A74-7C74-4CC4-BD2B-89D222FF0E9B}">
      <dgm:prSet/>
      <dgm:spPr/>
      <dgm:t>
        <a:bodyPr/>
        <a:lstStyle/>
        <a:p>
          <a:endParaRPr lang="en-US"/>
        </a:p>
      </dgm:t>
    </dgm:pt>
    <dgm:pt modelId="{24B4EB23-AB1F-4D53-A7B5-159F1567792A}">
      <dgm:prSet phldrT="[Text]"/>
      <dgm:spPr/>
      <dgm:t>
        <a:bodyPr/>
        <a:lstStyle/>
        <a:p>
          <a:r>
            <a:rPr lang="en-US" dirty="0" smtClean="0"/>
            <a:t>EWB National</a:t>
          </a:r>
          <a:endParaRPr lang="en-US" dirty="0"/>
        </a:p>
      </dgm:t>
    </dgm:pt>
    <dgm:pt modelId="{28FFE6EB-F36A-4C28-BCD2-A3DFEFE6731C}" type="sibTrans" cxnId="{05C4EFA4-30E1-4CA9-8FC8-612A12ABA2EF}">
      <dgm:prSet/>
      <dgm:spPr/>
      <dgm:t>
        <a:bodyPr/>
        <a:lstStyle/>
        <a:p>
          <a:endParaRPr lang="en-US"/>
        </a:p>
      </dgm:t>
    </dgm:pt>
    <dgm:pt modelId="{C768EE64-098B-402A-876C-452BD93DE80A}" type="parTrans" cxnId="{05C4EFA4-30E1-4CA9-8FC8-612A12ABA2EF}">
      <dgm:prSet/>
      <dgm:spPr/>
      <dgm:t>
        <a:bodyPr/>
        <a:lstStyle/>
        <a:p>
          <a:endParaRPr lang="en-US"/>
        </a:p>
      </dgm:t>
    </dgm:pt>
    <dgm:pt modelId="{9941DD38-E365-4800-8497-D136CBA2A877}" type="pres">
      <dgm:prSet presAssocID="{EE20FAF5-0D66-4D8A-9BBB-AC4470A4A36E}" presName="Name0" presStyleCnt="0">
        <dgm:presLayoutVars>
          <dgm:dir/>
          <dgm:resizeHandles val="exact"/>
        </dgm:presLayoutVars>
      </dgm:prSet>
      <dgm:spPr/>
    </dgm:pt>
    <dgm:pt modelId="{3B8DADA5-AC6D-411F-AC5D-B5CFA8D4AD4C}" type="pres">
      <dgm:prSet presAssocID="{24B4EB23-AB1F-4D53-A7B5-159F1567792A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9077E-2B9A-40E4-8933-C531B3EFB51D}" type="pres">
      <dgm:prSet presAssocID="{28FFE6EB-F36A-4C28-BCD2-A3DFEFE6731C}" presName="parSpace" presStyleCnt="0"/>
      <dgm:spPr/>
    </dgm:pt>
    <dgm:pt modelId="{6E13298B-DE03-4B50-99C5-EBB99087EC38}" type="pres">
      <dgm:prSet presAssocID="{1A9889D5-1272-4F92-B705-F592F5F16C0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BC612-3823-4AFC-82A9-C31DE8E1B6D3}" type="pres">
      <dgm:prSet presAssocID="{206E7BF5-62F3-49FC-99BB-DD2D0BB8E9AC}" presName="parSpace" presStyleCnt="0"/>
      <dgm:spPr/>
    </dgm:pt>
    <dgm:pt modelId="{9BC1FF2E-64B0-41C7-93B4-7B4075FB7AE6}" type="pres">
      <dgm:prSet presAssocID="{EBF7F8F7-C5E0-404F-8FD6-D3DCFF600943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9A088-13FC-40D3-B588-0BEE6B1E12EC}" type="pres">
      <dgm:prSet presAssocID="{1F72D875-589E-450F-BE84-6A023B1352D3}" presName="parSpace" presStyleCnt="0"/>
      <dgm:spPr/>
    </dgm:pt>
    <dgm:pt modelId="{F46CF2CE-37E6-4342-9912-6B29D5615547}" type="pres">
      <dgm:prSet presAssocID="{FD8627E0-93E9-4640-8F61-07FABDBA510A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5E0A74-7C74-4CC4-BD2B-89D222FF0E9B}" srcId="{EE20FAF5-0D66-4D8A-9BBB-AC4470A4A36E}" destId="{EBF7F8F7-C5E0-404F-8FD6-D3DCFF600943}" srcOrd="2" destOrd="0" parTransId="{56CC9442-5694-4C0D-ACCE-340E19ABA1D7}" sibTransId="{1F72D875-589E-450F-BE84-6A023B1352D3}"/>
    <dgm:cxn modelId="{8AA51A46-5A0D-450C-94DF-3BE022539222}" type="presOf" srcId="{FD8627E0-93E9-4640-8F61-07FABDBA510A}" destId="{F46CF2CE-37E6-4342-9912-6B29D5615547}" srcOrd="0" destOrd="0" presId="urn:microsoft.com/office/officeart/2005/8/layout/hChevron3"/>
    <dgm:cxn modelId="{EA070C02-23E6-40CA-8CAC-A6ED44F40E31}" type="presOf" srcId="{EBF7F8F7-C5E0-404F-8FD6-D3DCFF600943}" destId="{9BC1FF2E-64B0-41C7-93B4-7B4075FB7AE6}" srcOrd="0" destOrd="0" presId="urn:microsoft.com/office/officeart/2005/8/layout/hChevron3"/>
    <dgm:cxn modelId="{2961234B-6FFC-405D-83AB-AD2A59675B63}" srcId="{EE20FAF5-0D66-4D8A-9BBB-AC4470A4A36E}" destId="{1A9889D5-1272-4F92-B705-F592F5F16C0A}" srcOrd="1" destOrd="0" parTransId="{13BB111D-61F5-40E2-B823-BFED3FCC4BE1}" sibTransId="{206E7BF5-62F3-49FC-99BB-DD2D0BB8E9AC}"/>
    <dgm:cxn modelId="{966CF765-4036-4530-A5F9-5BB9FDB8B0DE}" type="presOf" srcId="{EE20FAF5-0D66-4D8A-9BBB-AC4470A4A36E}" destId="{9941DD38-E365-4800-8497-D136CBA2A877}" srcOrd="0" destOrd="0" presId="urn:microsoft.com/office/officeart/2005/8/layout/hChevron3"/>
    <dgm:cxn modelId="{60B19A29-E7CC-4F18-B6E7-376A5E899136}" type="presOf" srcId="{24B4EB23-AB1F-4D53-A7B5-159F1567792A}" destId="{3B8DADA5-AC6D-411F-AC5D-B5CFA8D4AD4C}" srcOrd="0" destOrd="0" presId="urn:microsoft.com/office/officeart/2005/8/layout/hChevron3"/>
    <dgm:cxn modelId="{DACFA0DC-E275-44A0-AE0F-2662B9514192}" type="presOf" srcId="{1A9889D5-1272-4F92-B705-F592F5F16C0A}" destId="{6E13298B-DE03-4B50-99C5-EBB99087EC38}" srcOrd="0" destOrd="0" presId="urn:microsoft.com/office/officeart/2005/8/layout/hChevron3"/>
    <dgm:cxn modelId="{05C4EFA4-30E1-4CA9-8FC8-612A12ABA2EF}" srcId="{EE20FAF5-0D66-4D8A-9BBB-AC4470A4A36E}" destId="{24B4EB23-AB1F-4D53-A7B5-159F1567792A}" srcOrd="0" destOrd="0" parTransId="{C768EE64-098B-402A-876C-452BD93DE80A}" sibTransId="{28FFE6EB-F36A-4C28-BCD2-A3DFEFE6731C}"/>
    <dgm:cxn modelId="{E45DED80-9296-4E3F-A9EB-7B7271887B44}" srcId="{EE20FAF5-0D66-4D8A-9BBB-AC4470A4A36E}" destId="{FD8627E0-93E9-4640-8F61-07FABDBA510A}" srcOrd="3" destOrd="0" parTransId="{F28B6C81-828E-495D-AAFA-AC566FA1FA3E}" sibTransId="{837ADF6B-3E1D-4564-9008-03941779D8FB}"/>
    <dgm:cxn modelId="{42FE7377-25B7-49F2-8C87-1427D03513F9}" type="presParOf" srcId="{9941DD38-E365-4800-8497-D136CBA2A877}" destId="{3B8DADA5-AC6D-411F-AC5D-B5CFA8D4AD4C}" srcOrd="0" destOrd="0" presId="urn:microsoft.com/office/officeart/2005/8/layout/hChevron3"/>
    <dgm:cxn modelId="{DC505038-1305-41F0-B55F-4D0BBAF3CBA5}" type="presParOf" srcId="{9941DD38-E365-4800-8497-D136CBA2A877}" destId="{E1E9077E-2B9A-40E4-8933-C531B3EFB51D}" srcOrd="1" destOrd="0" presId="urn:microsoft.com/office/officeart/2005/8/layout/hChevron3"/>
    <dgm:cxn modelId="{6659FD0D-868C-40B9-B8C7-3B19F9A74DC3}" type="presParOf" srcId="{9941DD38-E365-4800-8497-D136CBA2A877}" destId="{6E13298B-DE03-4B50-99C5-EBB99087EC38}" srcOrd="2" destOrd="0" presId="urn:microsoft.com/office/officeart/2005/8/layout/hChevron3"/>
    <dgm:cxn modelId="{7C4B5011-5D1E-4361-A7C0-C74D669A0083}" type="presParOf" srcId="{9941DD38-E365-4800-8497-D136CBA2A877}" destId="{196BC612-3823-4AFC-82A9-C31DE8E1B6D3}" srcOrd="3" destOrd="0" presId="urn:microsoft.com/office/officeart/2005/8/layout/hChevron3"/>
    <dgm:cxn modelId="{486E82E4-42E5-48F5-8B33-C9E232403FC4}" type="presParOf" srcId="{9941DD38-E365-4800-8497-D136CBA2A877}" destId="{9BC1FF2E-64B0-41C7-93B4-7B4075FB7AE6}" srcOrd="4" destOrd="0" presId="urn:microsoft.com/office/officeart/2005/8/layout/hChevron3"/>
    <dgm:cxn modelId="{284DCFB1-6C15-4023-A5D5-0A71DBEB60BB}" type="presParOf" srcId="{9941DD38-E365-4800-8497-D136CBA2A877}" destId="{CD49A088-13FC-40D3-B588-0BEE6B1E12EC}" srcOrd="5" destOrd="0" presId="urn:microsoft.com/office/officeart/2005/8/layout/hChevron3"/>
    <dgm:cxn modelId="{41CA3CE9-75F5-45E5-8BBF-60E21768CC8F}" type="presParOf" srcId="{9941DD38-E365-4800-8497-D136CBA2A877}" destId="{F46CF2CE-37E6-4342-9912-6B29D5615547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E20FAF5-0D66-4D8A-9BBB-AC4470A4A36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D8627E0-93E9-4640-8F61-07FABDBA510A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Get Involved!</a:t>
          </a:r>
          <a:endParaRPr lang="en-US" dirty="0"/>
        </a:p>
      </dgm:t>
    </dgm:pt>
    <dgm:pt modelId="{F28B6C81-828E-495D-AAFA-AC566FA1FA3E}" type="parTrans" cxnId="{E45DED80-9296-4E3F-A9EB-7B7271887B44}">
      <dgm:prSet/>
      <dgm:spPr/>
      <dgm:t>
        <a:bodyPr/>
        <a:lstStyle/>
        <a:p>
          <a:endParaRPr lang="en-US"/>
        </a:p>
      </dgm:t>
    </dgm:pt>
    <dgm:pt modelId="{837ADF6B-3E1D-4564-9008-03941779D8FB}" type="sibTrans" cxnId="{E45DED80-9296-4E3F-A9EB-7B7271887B44}">
      <dgm:prSet/>
      <dgm:spPr/>
      <dgm:t>
        <a:bodyPr/>
        <a:lstStyle/>
        <a:p>
          <a:endParaRPr lang="en-US"/>
        </a:p>
      </dgm:t>
    </dgm:pt>
    <dgm:pt modelId="{1A9889D5-1272-4F92-B705-F592F5F16C0A}">
      <dgm:prSet phldrT="[Text]"/>
      <dgm:spPr/>
      <dgm:t>
        <a:bodyPr/>
        <a:lstStyle/>
        <a:p>
          <a:r>
            <a:rPr lang="en-US" dirty="0" smtClean="0"/>
            <a:t>Purdue Chapter</a:t>
          </a:r>
          <a:endParaRPr lang="en-US" dirty="0"/>
        </a:p>
      </dgm:t>
    </dgm:pt>
    <dgm:pt modelId="{13BB111D-61F5-40E2-B823-BFED3FCC4BE1}" type="parTrans" cxnId="{2961234B-6FFC-405D-83AB-AD2A59675B63}">
      <dgm:prSet/>
      <dgm:spPr/>
      <dgm:t>
        <a:bodyPr/>
        <a:lstStyle/>
        <a:p>
          <a:endParaRPr lang="en-US"/>
        </a:p>
      </dgm:t>
    </dgm:pt>
    <dgm:pt modelId="{206E7BF5-62F3-49FC-99BB-DD2D0BB8E9AC}" type="sibTrans" cxnId="{2961234B-6FFC-405D-83AB-AD2A59675B63}">
      <dgm:prSet/>
      <dgm:spPr/>
      <dgm:t>
        <a:bodyPr/>
        <a:lstStyle/>
        <a:p>
          <a:endParaRPr lang="en-US"/>
        </a:p>
      </dgm:t>
    </dgm:pt>
    <dgm:pt modelId="{EBF7F8F7-C5E0-404F-8FD6-D3DCFF600943}">
      <dgm:prSet phldrT="[Text]"/>
      <dgm:spPr/>
      <dgm:t>
        <a:bodyPr/>
        <a:lstStyle/>
        <a:p>
          <a:r>
            <a:rPr lang="en-US" dirty="0" smtClean="0"/>
            <a:t>Our Project</a:t>
          </a:r>
          <a:endParaRPr lang="en-US" dirty="0"/>
        </a:p>
      </dgm:t>
    </dgm:pt>
    <dgm:pt modelId="{56CC9442-5694-4C0D-ACCE-340E19ABA1D7}" type="parTrans" cxnId="{FF5E0A74-7C74-4CC4-BD2B-89D222FF0E9B}">
      <dgm:prSet/>
      <dgm:spPr/>
      <dgm:t>
        <a:bodyPr/>
        <a:lstStyle/>
        <a:p>
          <a:endParaRPr lang="en-US"/>
        </a:p>
      </dgm:t>
    </dgm:pt>
    <dgm:pt modelId="{1F72D875-589E-450F-BE84-6A023B1352D3}" type="sibTrans" cxnId="{FF5E0A74-7C74-4CC4-BD2B-89D222FF0E9B}">
      <dgm:prSet/>
      <dgm:spPr/>
      <dgm:t>
        <a:bodyPr/>
        <a:lstStyle/>
        <a:p>
          <a:endParaRPr lang="en-US"/>
        </a:p>
      </dgm:t>
    </dgm:pt>
    <dgm:pt modelId="{24B4EB23-AB1F-4D53-A7B5-159F1567792A}">
      <dgm:prSet phldrT="[Text]"/>
      <dgm:spPr/>
      <dgm:t>
        <a:bodyPr/>
        <a:lstStyle/>
        <a:p>
          <a:r>
            <a:rPr lang="en-US" dirty="0" smtClean="0"/>
            <a:t>EWB National</a:t>
          </a:r>
          <a:endParaRPr lang="en-US" dirty="0"/>
        </a:p>
      </dgm:t>
    </dgm:pt>
    <dgm:pt modelId="{28FFE6EB-F36A-4C28-BCD2-A3DFEFE6731C}" type="sibTrans" cxnId="{05C4EFA4-30E1-4CA9-8FC8-612A12ABA2EF}">
      <dgm:prSet/>
      <dgm:spPr/>
      <dgm:t>
        <a:bodyPr/>
        <a:lstStyle/>
        <a:p>
          <a:endParaRPr lang="en-US"/>
        </a:p>
      </dgm:t>
    </dgm:pt>
    <dgm:pt modelId="{C768EE64-098B-402A-876C-452BD93DE80A}" type="parTrans" cxnId="{05C4EFA4-30E1-4CA9-8FC8-612A12ABA2EF}">
      <dgm:prSet/>
      <dgm:spPr/>
      <dgm:t>
        <a:bodyPr/>
        <a:lstStyle/>
        <a:p>
          <a:endParaRPr lang="en-US"/>
        </a:p>
      </dgm:t>
    </dgm:pt>
    <dgm:pt modelId="{9941DD38-E365-4800-8497-D136CBA2A877}" type="pres">
      <dgm:prSet presAssocID="{EE20FAF5-0D66-4D8A-9BBB-AC4470A4A36E}" presName="Name0" presStyleCnt="0">
        <dgm:presLayoutVars>
          <dgm:dir/>
          <dgm:resizeHandles val="exact"/>
        </dgm:presLayoutVars>
      </dgm:prSet>
      <dgm:spPr/>
    </dgm:pt>
    <dgm:pt modelId="{3B8DADA5-AC6D-411F-AC5D-B5CFA8D4AD4C}" type="pres">
      <dgm:prSet presAssocID="{24B4EB23-AB1F-4D53-A7B5-159F1567792A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9077E-2B9A-40E4-8933-C531B3EFB51D}" type="pres">
      <dgm:prSet presAssocID="{28FFE6EB-F36A-4C28-BCD2-A3DFEFE6731C}" presName="parSpace" presStyleCnt="0"/>
      <dgm:spPr/>
    </dgm:pt>
    <dgm:pt modelId="{6E13298B-DE03-4B50-99C5-EBB99087EC38}" type="pres">
      <dgm:prSet presAssocID="{1A9889D5-1272-4F92-B705-F592F5F16C0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BC612-3823-4AFC-82A9-C31DE8E1B6D3}" type="pres">
      <dgm:prSet presAssocID="{206E7BF5-62F3-49FC-99BB-DD2D0BB8E9AC}" presName="parSpace" presStyleCnt="0"/>
      <dgm:spPr/>
    </dgm:pt>
    <dgm:pt modelId="{9BC1FF2E-64B0-41C7-93B4-7B4075FB7AE6}" type="pres">
      <dgm:prSet presAssocID="{EBF7F8F7-C5E0-404F-8FD6-D3DCFF600943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9A088-13FC-40D3-B588-0BEE6B1E12EC}" type="pres">
      <dgm:prSet presAssocID="{1F72D875-589E-450F-BE84-6A023B1352D3}" presName="parSpace" presStyleCnt="0"/>
      <dgm:spPr/>
    </dgm:pt>
    <dgm:pt modelId="{F46CF2CE-37E6-4342-9912-6B29D5615547}" type="pres">
      <dgm:prSet presAssocID="{FD8627E0-93E9-4640-8F61-07FABDBA510A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5E0A74-7C74-4CC4-BD2B-89D222FF0E9B}" srcId="{EE20FAF5-0D66-4D8A-9BBB-AC4470A4A36E}" destId="{EBF7F8F7-C5E0-404F-8FD6-D3DCFF600943}" srcOrd="2" destOrd="0" parTransId="{56CC9442-5694-4C0D-ACCE-340E19ABA1D7}" sibTransId="{1F72D875-589E-450F-BE84-6A023B1352D3}"/>
    <dgm:cxn modelId="{8D2D2119-8280-41D0-8AB3-CD19785446A5}" type="presOf" srcId="{1A9889D5-1272-4F92-B705-F592F5F16C0A}" destId="{6E13298B-DE03-4B50-99C5-EBB99087EC38}" srcOrd="0" destOrd="0" presId="urn:microsoft.com/office/officeart/2005/8/layout/hChevron3"/>
    <dgm:cxn modelId="{2961234B-6FFC-405D-83AB-AD2A59675B63}" srcId="{EE20FAF5-0D66-4D8A-9BBB-AC4470A4A36E}" destId="{1A9889D5-1272-4F92-B705-F592F5F16C0A}" srcOrd="1" destOrd="0" parTransId="{13BB111D-61F5-40E2-B823-BFED3FCC4BE1}" sibTransId="{206E7BF5-62F3-49FC-99BB-DD2D0BB8E9AC}"/>
    <dgm:cxn modelId="{35767B80-9C4B-436F-9B01-388066D36CC1}" type="presOf" srcId="{EE20FAF5-0D66-4D8A-9BBB-AC4470A4A36E}" destId="{9941DD38-E365-4800-8497-D136CBA2A877}" srcOrd="0" destOrd="0" presId="urn:microsoft.com/office/officeart/2005/8/layout/hChevron3"/>
    <dgm:cxn modelId="{44CF7F5C-3775-440A-B899-53EE9EE7FD7E}" type="presOf" srcId="{24B4EB23-AB1F-4D53-A7B5-159F1567792A}" destId="{3B8DADA5-AC6D-411F-AC5D-B5CFA8D4AD4C}" srcOrd="0" destOrd="0" presId="urn:microsoft.com/office/officeart/2005/8/layout/hChevron3"/>
    <dgm:cxn modelId="{05C4EFA4-30E1-4CA9-8FC8-612A12ABA2EF}" srcId="{EE20FAF5-0D66-4D8A-9BBB-AC4470A4A36E}" destId="{24B4EB23-AB1F-4D53-A7B5-159F1567792A}" srcOrd="0" destOrd="0" parTransId="{C768EE64-098B-402A-876C-452BD93DE80A}" sibTransId="{28FFE6EB-F36A-4C28-BCD2-A3DFEFE6731C}"/>
    <dgm:cxn modelId="{114A459A-F93E-440A-90C7-1C3D29240648}" type="presOf" srcId="{EBF7F8F7-C5E0-404F-8FD6-D3DCFF600943}" destId="{9BC1FF2E-64B0-41C7-93B4-7B4075FB7AE6}" srcOrd="0" destOrd="0" presId="urn:microsoft.com/office/officeart/2005/8/layout/hChevron3"/>
    <dgm:cxn modelId="{E45DED80-9296-4E3F-A9EB-7B7271887B44}" srcId="{EE20FAF5-0D66-4D8A-9BBB-AC4470A4A36E}" destId="{FD8627E0-93E9-4640-8F61-07FABDBA510A}" srcOrd="3" destOrd="0" parTransId="{F28B6C81-828E-495D-AAFA-AC566FA1FA3E}" sibTransId="{837ADF6B-3E1D-4564-9008-03941779D8FB}"/>
    <dgm:cxn modelId="{0AC75936-83C2-4C63-B85C-54E18717B737}" type="presOf" srcId="{FD8627E0-93E9-4640-8F61-07FABDBA510A}" destId="{F46CF2CE-37E6-4342-9912-6B29D5615547}" srcOrd="0" destOrd="0" presId="urn:microsoft.com/office/officeart/2005/8/layout/hChevron3"/>
    <dgm:cxn modelId="{F8E01AD8-11EA-4615-8F87-5202F0BF3C87}" type="presParOf" srcId="{9941DD38-E365-4800-8497-D136CBA2A877}" destId="{3B8DADA5-AC6D-411F-AC5D-B5CFA8D4AD4C}" srcOrd="0" destOrd="0" presId="urn:microsoft.com/office/officeart/2005/8/layout/hChevron3"/>
    <dgm:cxn modelId="{9DCF8B1F-62DF-4113-8744-5A8067C382BA}" type="presParOf" srcId="{9941DD38-E365-4800-8497-D136CBA2A877}" destId="{E1E9077E-2B9A-40E4-8933-C531B3EFB51D}" srcOrd="1" destOrd="0" presId="urn:microsoft.com/office/officeart/2005/8/layout/hChevron3"/>
    <dgm:cxn modelId="{9CF4C604-7D72-4539-A4A6-49AB7F675F01}" type="presParOf" srcId="{9941DD38-E365-4800-8497-D136CBA2A877}" destId="{6E13298B-DE03-4B50-99C5-EBB99087EC38}" srcOrd="2" destOrd="0" presId="urn:microsoft.com/office/officeart/2005/8/layout/hChevron3"/>
    <dgm:cxn modelId="{AE4DA508-D698-4F74-8E42-A772BBBAD759}" type="presParOf" srcId="{9941DD38-E365-4800-8497-D136CBA2A877}" destId="{196BC612-3823-4AFC-82A9-C31DE8E1B6D3}" srcOrd="3" destOrd="0" presId="urn:microsoft.com/office/officeart/2005/8/layout/hChevron3"/>
    <dgm:cxn modelId="{68C4A869-9BA1-452C-9B55-3985D1F69838}" type="presParOf" srcId="{9941DD38-E365-4800-8497-D136CBA2A877}" destId="{9BC1FF2E-64B0-41C7-93B4-7B4075FB7AE6}" srcOrd="4" destOrd="0" presId="urn:microsoft.com/office/officeart/2005/8/layout/hChevron3"/>
    <dgm:cxn modelId="{E7175C6D-BAAE-4827-9375-7755632C217C}" type="presParOf" srcId="{9941DD38-E365-4800-8497-D136CBA2A877}" destId="{CD49A088-13FC-40D3-B588-0BEE6B1E12EC}" srcOrd="5" destOrd="0" presId="urn:microsoft.com/office/officeart/2005/8/layout/hChevron3"/>
    <dgm:cxn modelId="{8EB8156F-50FF-4BF9-9CF1-1A8CD7684AAE}" type="presParOf" srcId="{9941DD38-E365-4800-8497-D136CBA2A877}" destId="{F46CF2CE-37E6-4342-9912-6B29D5615547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E20FAF5-0D66-4D8A-9BBB-AC4470A4A36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D8627E0-93E9-4640-8F61-07FABDBA510A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Get Involved!</a:t>
          </a:r>
          <a:endParaRPr lang="en-US" dirty="0"/>
        </a:p>
      </dgm:t>
    </dgm:pt>
    <dgm:pt modelId="{F28B6C81-828E-495D-AAFA-AC566FA1FA3E}" type="parTrans" cxnId="{E45DED80-9296-4E3F-A9EB-7B7271887B44}">
      <dgm:prSet/>
      <dgm:spPr/>
      <dgm:t>
        <a:bodyPr/>
        <a:lstStyle/>
        <a:p>
          <a:endParaRPr lang="en-US"/>
        </a:p>
      </dgm:t>
    </dgm:pt>
    <dgm:pt modelId="{837ADF6B-3E1D-4564-9008-03941779D8FB}" type="sibTrans" cxnId="{E45DED80-9296-4E3F-A9EB-7B7271887B44}">
      <dgm:prSet/>
      <dgm:spPr/>
      <dgm:t>
        <a:bodyPr/>
        <a:lstStyle/>
        <a:p>
          <a:endParaRPr lang="en-US"/>
        </a:p>
      </dgm:t>
    </dgm:pt>
    <dgm:pt modelId="{1A9889D5-1272-4F92-B705-F592F5F16C0A}">
      <dgm:prSet phldrT="[Text]"/>
      <dgm:spPr/>
      <dgm:t>
        <a:bodyPr/>
        <a:lstStyle/>
        <a:p>
          <a:r>
            <a:rPr lang="en-US" dirty="0" smtClean="0"/>
            <a:t>Purdue Chapter</a:t>
          </a:r>
          <a:endParaRPr lang="en-US" dirty="0"/>
        </a:p>
      </dgm:t>
    </dgm:pt>
    <dgm:pt modelId="{13BB111D-61F5-40E2-B823-BFED3FCC4BE1}" type="parTrans" cxnId="{2961234B-6FFC-405D-83AB-AD2A59675B63}">
      <dgm:prSet/>
      <dgm:spPr/>
      <dgm:t>
        <a:bodyPr/>
        <a:lstStyle/>
        <a:p>
          <a:endParaRPr lang="en-US"/>
        </a:p>
      </dgm:t>
    </dgm:pt>
    <dgm:pt modelId="{206E7BF5-62F3-49FC-99BB-DD2D0BB8E9AC}" type="sibTrans" cxnId="{2961234B-6FFC-405D-83AB-AD2A59675B63}">
      <dgm:prSet/>
      <dgm:spPr/>
      <dgm:t>
        <a:bodyPr/>
        <a:lstStyle/>
        <a:p>
          <a:endParaRPr lang="en-US"/>
        </a:p>
      </dgm:t>
    </dgm:pt>
    <dgm:pt modelId="{EBF7F8F7-C5E0-404F-8FD6-D3DCFF600943}">
      <dgm:prSet phldrT="[Text]"/>
      <dgm:spPr/>
      <dgm:t>
        <a:bodyPr/>
        <a:lstStyle/>
        <a:p>
          <a:r>
            <a:rPr lang="en-US" dirty="0" smtClean="0"/>
            <a:t>Our Project</a:t>
          </a:r>
          <a:endParaRPr lang="en-US" dirty="0"/>
        </a:p>
      </dgm:t>
    </dgm:pt>
    <dgm:pt modelId="{56CC9442-5694-4C0D-ACCE-340E19ABA1D7}" type="parTrans" cxnId="{FF5E0A74-7C74-4CC4-BD2B-89D222FF0E9B}">
      <dgm:prSet/>
      <dgm:spPr/>
      <dgm:t>
        <a:bodyPr/>
        <a:lstStyle/>
        <a:p>
          <a:endParaRPr lang="en-US"/>
        </a:p>
      </dgm:t>
    </dgm:pt>
    <dgm:pt modelId="{1F72D875-589E-450F-BE84-6A023B1352D3}" type="sibTrans" cxnId="{FF5E0A74-7C74-4CC4-BD2B-89D222FF0E9B}">
      <dgm:prSet/>
      <dgm:spPr/>
      <dgm:t>
        <a:bodyPr/>
        <a:lstStyle/>
        <a:p>
          <a:endParaRPr lang="en-US"/>
        </a:p>
      </dgm:t>
    </dgm:pt>
    <dgm:pt modelId="{24B4EB23-AB1F-4D53-A7B5-159F1567792A}">
      <dgm:prSet phldrT="[Text]"/>
      <dgm:spPr/>
      <dgm:t>
        <a:bodyPr/>
        <a:lstStyle/>
        <a:p>
          <a:r>
            <a:rPr lang="en-US" dirty="0" smtClean="0"/>
            <a:t>EWB National</a:t>
          </a:r>
          <a:endParaRPr lang="en-US" dirty="0"/>
        </a:p>
      </dgm:t>
    </dgm:pt>
    <dgm:pt modelId="{28FFE6EB-F36A-4C28-BCD2-A3DFEFE6731C}" type="sibTrans" cxnId="{05C4EFA4-30E1-4CA9-8FC8-612A12ABA2EF}">
      <dgm:prSet/>
      <dgm:spPr/>
      <dgm:t>
        <a:bodyPr/>
        <a:lstStyle/>
        <a:p>
          <a:endParaRPr lang="en-US"/>
        </a:p>
      </dgm:t>
    </dgm:pt>
    <dgm:pt modelId="{C768EE64-098B-402A-876C-452BD93DE80A}" type="parTrans" cxnId="{05C4EFA4-30E1-4CA9-8FC8-612A12ABA2EF}">
      <dgm:prSet/>
      <dgm:spPr/>
      <dgm:t>
        <a:bodyPr/>
        <a:lstStyle/>
        <a:p>
          <a:endParaRPr lang="en-US"/>
        </a:p>
      </dgm:t>
    </dgm:pt>
    <dgm:pt modelId="{9941DD38-E365-4800-8497-D136CBA2A877}" type="pres">
      <dgm:prSet presAssocID="{EE20FAF5-0D66-4D8A-9BBB-AC4470A4A36E}" presName="Name0" presStyleCnt="0">
        <dgm:presLayoutVars>
          <dgm:dir/>
          <dgm:resizeHandles val="exact"/>
        </dgm:presLayoutVars>
      </dgm:prSet>
      <dgm:spPr/>
    </dgm:pt>
    <dgm:pt modelId="{3B8DADA5-AC6D-411F-AC5D-B5CFA8D4AD4C}" type="pres">
      <dgm:prSet presAssocID="{24B4EB23-AB1F-4D53-A7B5-159F1567792A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9077E-2B9A-40E4-8933-C531B3EFB51D}" type="pres">
      <dgm:prSet presAssocID="{28FFE6EB-F36A-4C28-BCD2-A3DFEFE6731C}" presName="parSpace" presStyleCnt="0"/>
      <dgm:spPr/>
    </dgm:pt>
    <dgm:pt modelId="{6E13298B-DE03-4B50-99C5-EBB99087EC38}" type="pres">
      <dgm:prSet presAssocID="{1A9889D5-1272-4F92-B705-F592F5F16C0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BC612-3823-4AFC-82A9-C31DE8E1B6D3}" type="pres">
      <dgm:prSet presAssocID="{206E7BF5-62F3-49FC-99BB-DD2D0BB8E9AC}" presName="parSpace" presStyleCnt="0"/>
      <dgm:spPr/>
    </dgm:pt>
    <dgm:pt modelId="{9BC1FF2E-64B0-41C7-93B4-7B4075FB7AE6}" type="pres">
      <dgm:prSet presAssocID="{EBF7F8F7-C5E0-404F-8FD6-D3DCFF600943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9A088-13FC-40D3-B588-0BEE6B1E12EC}" type="pres">
      <dgm:prSet presAssocID="{1F72D875-589E-450F-BE84-6A023B1352D3}" presName="parSpace" presStyleCnt="0"/>
      <dgm:spPr/>
    </dgm:pt>
    <dgm:pt modelId="{F46CF2CE-37E6-4342-9912-6B29D5615547}" type="pres">
      <dgm:prSet presAssocID="{FD8627E0-93E9-4640-8F61-07FABDBA510A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2494B0-14A9-4447-9A5D-6A708B7B62A9}" type="presOf" srcId="{EE20FAF5-0D66-4D8A-9BBB-AC4470A4A36E}" destId="{9941DD38-E365-4800-8497-D136CBA2A877}" srcOrd="0" destOrd="0" presId="urn:microsoft.com/office/officeart/2005/8/layout/hChevron3"/>
    <dgm:cxn modelId="{FF5E0A74-7C74-4CC4-BD2B-89D222FF0E9B}" srcId="{EE20FAF5-0D66-4D8A-9BBB-AC4470A4A36E}" destId="{EBF7F8F7-C5E0-404F-8FD6-D3DCFF600943}" srcOrd="2" destOrd="0" parTransId="{56CC9442-5694-4C0D-ACCE-340E19ABA1D7}" sibTransId="{1F72D875-589E-450F-BE84-6A023B1352D3}"/>
    <dgm:cxn modelId="{7D66529D-05A3-4840-B0D1-C56B8B9BEFB3}" type="presOf" srcId="{FD8627E0-93E9-4640-8F61-07FABDBA510A}" destId="{F46CF2CE-37E6-4342-9912-6B29D5615547}" srcOrd="0" destOrd="0" presId="urn:microsoft.com/office/officeart/2005/8/layout/hChevron3"/>
    <dgm:cxn modelId="{2961234B-6FFC-405D-83AB-AD2A59675B63}" srcId="{EE20FAF5-0D66-4D8A-9BBB-AC4470A4A36E}" destId="{1A9889D5-1272-4F92-B705-F592F5F16C0A}" srcOrd="1" destOrd="0" parTransId="{13BB111D-61F5-40E2-B823-BFED3FCC4BE1}" sibTransId="{206E7BF5-62F3-49FC-99BB-DD2D0BB8E9AC}"/>
    <dgm:cxn modelId="{4AE6F81C-F8C9-4AC4-8C2D-2BFBEF81A697}" type="presOf" srcId="{EBF7F8F7-C5E0-404F-8FD6-D3DCFF600943}" destId="{9BC1FF2E-64B0-41C7-93B4-7B4075FB7AE6}" srcOrd="0" destOrd="0" presId="urn:microsoft.com/office/officeart/2005/8/layout/hChevron3"/>
    <dgm:cxn modelId="{7B6BFEF2-D4CD-4408-8BF6-5A58E8EC657B}" type="presOf" srcId="{24B4EB23-AB1F-4D53-A7B5-159F1567792A}" destId="{3B8DADA5-AC6D-411F-AC5D-B5CFA8D4AD4C}" srcOrd="0" destOrd="0" presId="urn:microsoft.com/office/officeart/2005/8/layout/hChevron3"/>
    <dgm:cxn modelId="{05C4EFA4-30E1-4CA9-8FC8-612A12ABA2EF}" srcId="{EE20FAF5-0D66-4D8A-9BBB-AC4470A4A36E}" destId="{24B4EB23-AB1F-4D53-A7B5-159F1567792A}" srcOrd="0" destOrd="0" parTransId="{C768EE64-098B-402A-876C-452BD93DE80A}" sibTransId="{28FFE6EB-F36A-4C28-BCD2-A3DFEFE6731C}"/>
    <dgm:cxn modelId="{7AF17371-49C7-477E-899C-622D3CD17275}" type="presOf" srcId="{1A9889D5-1272-4F92-B705-F592F5F16C0A}" destId="{6E13298B-DE03-4B50-99C5-EBB99087EC38}" srcOrd="0" destOrd="0" presId="urn:microsoft.com/office/officeart/2005/8/layout/hChevron3"/>
    <dgm:cxn modelId="{E45DED80-9296-4E3F-A9EB-7B7271887B44}" srcId="{EE20FAF5-0D66-4D8A-9BBB-AC4470A4A36E}" destId="{FD8627E0-93E9-4640-8F61-07FABDBA510A}" srcOrd="3" destOrd="0" parTransId="{F28B6C81-828E-495D-AAFA-AC566FA1FA3E}" sibTransId="{837ADF6B-3E1D-4564-9008-03941779D8FB}"/>
    <dgm:cxn modelId="{8417AD87-A978-41CD-B736-3DC4DC00E327}" type="presParOf" srcId="{9941DD38-E365-4800-8497-D136CBA2A877}" destId="{3B8DADA5-AC6D-411F-AC5D-B5CFA8D4AD4C}" srcOrd="0" destOrd="0" presId="urn:microsoft.com/office/officeart/2005/8/layout/hChevron3"/>
    <dgm:cxn modelId="{D08A9CB8-501F-4FDD-B6A4-568F6A8FC220}" type="presParOf" srcId="{9941DD38-E365-4800-8497-D136CBA2A877}" destId="{E1E9077E-2B9A-40E4-8933-C531B3EFB51D}" srcOrd="1" destOrd="0" presId="urn:microsoft.com/office/officeart/2005/8/layout/hChevron3"/>
    <dgm:cxn modelId="{F069EB40-93DA-4128-9A1C-724B53B56D95}" type="presParOf" srcId="{9941DD38-E365-4800-8497-D136CBA2A877}" destId="{6E13298B-DE03-4B50-99C5-EBB99087EC38}" srcOrd="2" destOrd="0" presId="urn:microsoft.com/office/officeart/2005/8/layout/hChevron3"/>
    <dgm:cxn modelId="{A4B6464D-F2FD-4CB9-ABC9-D1E812E7B5CC}" type="presParOf" srcId="{9941DD38-E365-4800-8497-D136CBA2A877}" destId="{196BC612-3823-4AFC-82A9-C31DE8E1B6D3}" srcOrd="3" destOrd="0" presId="urn:microsoft.com/office/officeart/2005/8/layout/hChevron3"/>
    <dgm:cxn modelId="{8733303E-1D8C-4636-867F-AB2C13113213}" type="presParOf" srcId="{9941DD38-E365-4800-8497-D136CBA2A877}" destId="{9BC1FF2E-64B0-41C7-93B4-7B4075FB7AE6}" srcOrd="4" destOrd="0" presId="urn:microsoft.com/office/officeart/2005/8/layout/hChevron3"/>
    <dgm:cxn modelId="{62FC95FE-0C25-4E97-B13B-36E055054018}" type="presParOf" srcId="{9941DD38-E365-4800-8497-D136CBA2A877}" destId="{CD49A088-13FC-40D3-B588-0BEE6B1E12EC}" srcOrd="5" destOrd="0" presId="urn:microsoft.com/office/officeart/2005/8/layout/hChevron3"/>
    <dgm:cxn modelId="{FF751A9C-CE89-4E7E-867F-8C8DA8ED710D}" type="presParOf" srcId="{9941DD38-E365-4800-8497-D136CBA2A877}" destId="{F46CF2CE-37E6-4342-9912-6B29D5615547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20FAF5-0D66-4D8A-9BBB-AC4470A4A36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D8627E0-93E9-4640-8F61-07FABDBA510A}">
      <dgm:prSet phldrT="[Text]"/>
      <dgm:spPr/>
      <dgm:t>
        <a:bodyPr/>
        <a:lstStyle/>
        <a:p>
          <a:r>
            <a:rPr lang="en-US" dirty="0" smtClean="0"/>
            <a:t>Get Involved!</a:t>
          </a:r>
          <a:endParaRPr lang="en-US" dirty="0"/>
        </a:p>
      </dgm:t>
    </dgm:pt>
    <dgm:pt modelId="{F28B6C81-828E-495D-AAFA-AC566FA1FA3E}" type="parTrans" cxnId="{E45DED80-9296-4E3F-A9EB-7B7271887B44}">
      <dgm:prSet/>
      <dgm:spPr/>
      <dgm:t>
        <a:bodyPr/>
        <a:lstStyle/>
        <a:p>
          <a:endParaRPr lang="en-US"/>
        </a:p>
      </dgm:t>
    </dgm:pt>
    <dgm:pt modelId="{837ADF6B-3E1D-4564-9008-03941779D8FB}" type="sibTrans" cxnId="{E45DED80-9296-4E3F-A9EB-7B7271887B44}">
      <dgm:prSet/>
      <dgm:spPr/>
      <dgm:t>
        <a:bodyPr/>
        <a:lstStyle/>
        <a:p>
          <a:endParaRPr lang="en-US"/>
        </a:p>
      </dgm:t>
    </dgm:pt>
    <dgm:pt modelId="{1A9889D5-1272-4F92-B705-F592F5F16C0A}">
      <dgm:prSet phldrT="[Text]"/>
      <dgm:spPr/>
      <dgm:t>
        <a:bodyPr/>
        <a:lstStyle/>
        <a:p>
          <a:r>
            <a:rPr lang="en-US" dirty="0" smtClean="0"/>
            <a:t>Purdue Chapter</a:t>
          </a:r>
          <a:endParaRPr lang="en-US" dirty="0"/>
        </a:p>
      </dgm:t>
    </dgm:pt>
    <dgm:pt modelId="{13BB111D-61F5-40E2-B823-BFED3FCC4BE1}" type="parTrans" cxnId="{2961234B-6FFC-405D-83AB-AD2A59675B63}">
      <dgm:prSet/>
      <dgm:spPr/>
      <dgm:t>
        <a:bodyPr/>
        <a:lstStyle/>
        <a:p>
          <a:endParaRPr lang="en-US"/>
        </a:p>
      </dgm:t>
    </dgm:pt>
    <dgm:pt modelId="{206E7BF5-62F3-49FC-99BB-DD2D0BB8E9AC}" type="sibTrans" cxnId="{2961234B-6FFC-405D-83AB-AD2A59675B63}">
      <dgm:prSet/>
      <dgm:spPr/>
      <dgm:t>
        <a:bodyPr/>
        <a:lstStyle/>
        <a:p>
          <a:endParaRPr lang="en-US"/>
        </a:p>
      </dgm:t>
    </dgm:pt>
    <dgm:pt modelId="{EBF7F8F7-C5E0-404F-8FD6-D3DCFF600943}">
      <dgm:prSet phldrT="[Text]"/>
      <dgm:spPr/>
      <dgm:t>
        <a:bodyPr/>
        <a:lstStyle/>
        <a:p>
          <a:r>
            <a:rPr lang="en-US" dirty="0" smtClean="0"/>
            <a:t>Our Project</a:t>
          </a:r>
          <a:endParaRPr lang="en-US" dirty="0"/>
        </a:p>
      </dgm:t>
    </dgm:pt>
    <dgm:pt modelId="{56CC9442-5694-4C0D-ACCE-340E19ABA1D7}" type="parTrans" cxnId="{FF5E0A74-7C74-4CC4-BD2B-89D222FF0E9B}">
      <dgm:prSet/>
      <dgm:spPr/>
      <dgm:t>
        <a:bodyPr/>
        <a:lstStyle/>
        <a:p>
          <a:endParaRPr lang="en-US"/>
        </a:p>
      </dgm:t>
    </dgm:pt>
    <dgm:pt modelId="{1F72D875-589E-450F-BE84-6A023B1352D3}" type="sibTrans" cxnId="{FF5E0A74-7C74-4CC4-BD2B-89D222FF0E9B}">
      <dgm:prSet/>
      <dgm:spPr/>
      <dgm:t>
        <a:bodyPr/>
        <a:lstStyle/>
        <a:p>
          <a:endParaRPr lang="en-US"/>
        </a:p>
      </dgm:t>
    </dgm:pt>
    <dgm:pt modelId="{24B4EB23-AB1F-4D53-A7B5-159F1567792A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EWB National</a:t>
          </a:r>
          <a:endParaRPr lang="en-US" dirty="0"/>
        </a:p>
      </dgm:t>
    </dgm:pt>
    <dgm:pt modelId="{28FFE6EB-F36A-4C28-BCD2-A3DFEFE6731C}" type="sibTrans" cxnId="{05C4EFA4-30E1-4CA9-8FC8-612A12ABA2EF}">
      <dgm:prSet/>
      <dgm:spPr/>
      <dgm:t>
        <a:bodyPr/>
        <a:lstStyle/>
        <a:p>
          <a:endParaRPr lang="en-US"/>
        </a:p>
      </dgm:t>
    </dgm:pt>
    <dgm:pt modelId="{C768EE64-098B-402A-876C-452BD93DE80A}" type="parTrans" cxnId="{05C4EFA4-30E1-4CA9-8FC8-612A12ABA2EF}">
      <dgm:prSet/>
      <dgm:spPr/>
      <dgm:t>
        <a:bodyPr/>
        <a:lstStyle/>
        <a:p>
          <a:endParaRPr lang="en-US"/>
        </a:p>
      </dgm:t>
    </dgm:pt>
    <dgm:pt modelId="{9941DD38-E365-4800-8497-D136CBA2A877}" type="pres">
      <dgm:prSet presAssocID="{EE20FAF5-0D66-4D8A-9BBB-AC4470A4A36E}" presName="Name0" presStyleCnt="0">
        <dgm:presLayoutVars>
          <dgm:dir/>
          <dgm:resizeHandles val="exact"/>
        </dgm:presLayoutVars>
      </dgm:prSet>
      <dgm:spPr/>
    </dgm:pt>
    <dgm:pt modelId="{3B8DADA5-AC6D-411F-AC5D-B5CFA8D4AD4C}" type="pres">
      <dgm:prSet presAssocID="{24B4EB23-AB1F-4D53-A7B5-159F1567792A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9077E-2B9A-40E4-8933-C531B3EFB51D}" type="pres">
      <dgm:prSet presAssocID="{28FFE6EB-F36A-4C28-BCD2-A3DFEFE6731C}" presName="parSpace" presStyleCnt="0"/>
      <dgm:spPr/>
    </dgm:pt>
    <dgm:pt modelId="{6E13298B-DE03-4B50-99C5-EBB99087EC38}" type="pres">
      <dgm:prSet presAssocID="{1A9889D5-1272-4F92-B705-F592F5F16C0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BC612-3823-4AFC-82A9-C31DE8E1B6D3}" type="pres">
      <dgm:prSet presAssocID="{206E7BF5-62F3-49FC-99BB-DD2D0BB8E9AC}" presName="parSpace" presStyleCnt="0"/>
      <dgm:spPr/>
    </dgm:pt>
    <dgm:pt modelId="{9BC1FF2E-64B0-41C7-93B4-7B4075FB7AE6}" type="pres">
      <dgm:prSet presAssocID="{EBF7F8F7-C5E0-404F-8FD6-D3DCFF600943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9A088-13FC-40D3-B588-0BEE6B1E12EC}" type="pres">
      <dgm:prSet presAssocID="{1F72D875-589E-450F-BE84-6A023B1352D3}" presName="parSpace" presStyleCnt="0"/>
      <dgm:spPr/>
    </dgm:pt>
    <dgm:pt modelId="{F46CF2CE-37E6-4342-9912-6B29D5615547}" type="pres">
      <dgm:prSet presAssocID="{FD8627E0-93E9-4640-8F61-07FABDBA510A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5E0A74-7C74-4CC4-BD2B-89D222FF0E9B}" srcId="{EE20FAF5-0D66-4D8A-9BBB-AC4470A4A36E}" destId="{EBF7F8F7-C5E0-404F-8FD6-D3DCFF600943}" srcOrd="2" destOrd="0" parTransId="{56CC9442-5694-4C0D-ACCE-340E19ABA1D7}" sibTransId="{1F72D875-589E-450F-BE84-6A023B1352D3}"/>
    <dgm:cxn modelId="{CA323B1B-64DE-427F-B09C-742A46C40C55}" type="presOf" srcId="{EE20FAF5-0D66-4D8A-9BBB-AC4470A4A36E}" destId="{9941DD38-E365-4800-8497-D136CBA2A877}" srcOrd="0" destOrd="0" presId="urn:microsoft.com/office/officeart/2005/8/layout/hChevron3"/>
    <dgm:cxn modelId="{00182FFE-0D6D-4EA4-8A80-16EF2AC2C150}" type="presOf" srcId="{1A9889D5-1272-4F92-B705-F592F5F16C0A}" destId="{6E13298B-DE03-4B50-99C5-EBB99087EC38}" srcOrd="0" destOrd="0" presId="urn:microsoft.com/office/officeart/2005/8/layout/hChevron3"/>
    <dgm:cxn modelId="{2961234B-6FFC-405D-83AB-AD2A59675B63}" srcId="{EE20FAF5-0D66-4D8A-9BBB-AC4470A4A36E}" destId="{1A9889D5-1272-4F92-B705-F592F5F16C0A}" srcOrd="1" destOrd="0" parTransId="{13BB111D-61F5-40E2-B823-BFED3FCC4BE1}" sibTransId="{206E7BF5-62F3-49FC-99BB-DD2D0BB8E9AC}"/>
    <dgm:cxn modelId="{6BD7E7F8-0762-4311-B6F9-EB0E167FDAE6}" type="presOf" srcId="{FD8627E0-93E9-4640-8F61-07FABDBA510A}" destId="{F46CF2CE-37E6-4342-9912-6B29D5615547}" srcOrd="0" destOrd="0" presId="urn:microsoft.com/office/officeart/2005/8/layout/hChevron3"/>
    <dgm:cxn modelId="{05C4EFA4-30E1-4CA9-8FC8-612A12ABA2EF}" srcId="{EE20FAF5-0D66-4D8A-9BBB-AC4470A4A36E}" destId="{24B4EB23-AB1F-4D53-A7B5-159F1567792A}" srcOrd="0" destOrd="0" parTransId="{C768EE64-098B-402A-876C-452BD93DE80A}" sibTransId="{28FFE6EB-F36A-4C28-BCD2-A3DFEFE6731C}"/>
    <dgm:cxn modelId="{2B3B74BB-C81E-409E-BCEE-86C425941D21}" type="presOf" srcId="{EBF7F8F7-C5E0-404F-8FD6-D3DCFF600943}" destId="{9BC1FF2E-64B0-41C7-93B4-7B4075FB7AE6}" srcOrd="0" destOrd="0" presId="urn:microsoft.com/office/officeart/2005/8/layout/hChevron3"/>
    <dgm:cxn modelId="{F54C3481-B972-4D13-A50F-2616E28806BD}" type="presOf" srcId="{24B4EB23-AB1F-4D53-A7B5-159F1567792A}" destId="{3B8DADA5-AC6D-411F-AC5D-B5CFA8D4AD4C}" srcOrd="0" destOrd="0" presId="urn:microsoft.com/office/officeart/2005/8/layout/hChevron3"/>
    <dgm:cxn modelId="{E45DED80-9296-4E3F-A9EB-7B7271887B44}" srcId="{EE20FAF5-0D66-4D8A-9BBB-AC4470A4A36E}" destId="{FD8627E0-93E9-4640-8F61-07FABDBA510A}" srcOrd="3" destOrd="0" parTransId="{F28B6C81-828E-495D-AAFA-AC566FA1FA3E}" sibTransId="{837ADF6B-3E1D-4564-9008-03941779D8FB}"/>
    <dgm:cxn modelId="{F09F9AF5-628E-4577-ADF7-11A6BE22DEF6}" type="presParOf" srcId="{9941DD38-E365-4800-8497-D136CBA2A877}" destId="{3B8DADA5-AC6D-411F-AC5D-B5CFA8D4AD4C}" srcOrd="0" destOrd="0" presId="urn:microsoft.com/office/officeart/2005/8/layout/hChevron3"/>
    <dgm:cxn modelId="{CDA3CF02-807A-4597-B76E-00993E126EC9}" type="presParOf" srcId="{9941DD38-E365-4800-8497-D136CBA2A877}" destId="{E1E9077E-2B9A-40E4-8933-C531B3EFB51D}" srcOrd="1" destOrd="0" presId="urn:microsoft.com/office/officeart/2005/8/layout/hChevron3"/>
    <dgm:cxn modelId="{E556E90E-247E-40B1-A665-348EE30D25B3}" type="presParOf" srcId="{9941DD38-E365-4800-8497-D136CBA2A877}" destId="{6E13298B-DE03-4B50-99C5-EBB99087EC38}" srcOrd="2" destOrd="0" presId="urn:microsoft.com/office/officeart/2005/8/layout/hChevron3"/>
    <dgm:cxn modelId="{76E6428B-37B0-4488-9FE9-655BC5A6E6FB}" type="presParOf" srcId="{9941DD38-E365-4800-8497-D136CBA2A877}" destId="{196BC612-3823-4AFC-82A9-C31DE8E1B6D3}" srcOrd="3" destOrd="0" presId="urn:microsoft.com/office/officeart/2005/8/layout/hChevron3"/>
    <dgm:cxn modelId="{95D2BDCC-2C1B-4C33-8046-33EC83520112}" type="presParOf" srcId="{9941DD38-E365-4800-8497-D136CBA2A877}" destId="{9BC1FF2E-64B0-41C7-93B4-7B4075FB7AE6}" srcOrd="4" destOrd="0" presId="urn:microsoft.com/office/officeart/2005/8/layout/hChevron3"/>
    <dgm:cxn modelId="{B029CCE3-5208-40F7-B3BC-D2D454DF6D9E}" type="presParOf" srcId="{9941DD38-E365-4800-8497-D136CBA2A877}" destId="{CD49A088-13FC-40D3-B588-0BEE6B1E12EC}" srcOrd="5" destOrd="0" presId="urn:microsoft.com/office/officeart/2005/8/layout/hChevron3"/>
    <dgm:cxn modelId="{BA67ECE7-5DCA-4DAA-BF8A-F2C5D7E581CC}" type="presParOf" srcId="{9941DD38-E365-4800-8497-D136CBA2A877}" destId="{F46CF2CE-37E6-4342-9912-6B29D5615547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20FAF5-0D66-4D8A-9BBB-AC4470A4A36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D8627E0-93E9-4640-8F61-07FABDBA510A}">
      <dgm:prSet phldrT="[Text]"/>
      <dgm:spPr/>
      <dgm:t>
        <a:bodyPr/>
        <a:lstStyle/>
        <a:p>
          <a:r>
            <a:rPr lang="en-US" dirty="0" smtClean="0"/>
            <a:t>Get Involved!</a:t>
          </a:r>
          <a:endParaRPr lang="en-US" dirty="0"/>
        </a:p>
      </dgm:t>
    </dgm:pt>
    <dgm:pt modelId="{F28B6C81-828E-495D-AAFA-AC566FA1FA3E}" type="parTrans" cxnId="{E45DED80-9296-4E3F-A9EB-7B7271887B44}">
      <dgm:prSet/>
      <dgm:spPr/>
      <dgm:t>
        <a:bodyPr/>
        <a:lstStyle/>
        <a:p>
          <a:endParaRPr lang="en-US"/>
        </a:p>
      </dgm:t>
    </dgm:pt>
    <dgm:pt modelId="{837ADF6B-3E1D-4564-9008-03941779D8FB}" type="sibTrans" cxnId="{E45DED80-9296-4E3F-A9EB-7B7271887B44}">
      <dgm:prSet/>
      <dgm:spPr/>
      <dgm:t>
        <a:bodyPr/>
        <a:lstStyle/>
        <a:p>
          <a:endParaRPr lang="en-US"/>
        </a:p>
      </dgm:t>
    </dgm:pt>
    <dgm:pt modelId="{1A9889D5-1272-4F92-B705-F592F5F16C0A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Purdue Chapter</a:t>
          </a:r>
          <a:endParaRPr lang="en-US" dirty="0"/>
        </a:p>
      </dgm:t>
    </dgm:pt>
    <dgm:pt modelId="{13BB111D-61F5-40E2-B823-BFED3FCC4BE1}" type="parTrans" cxnId="{2961234B-6FFC-405D-83AB-AD2A59675B63}">
      <dgm:prSet/>
      <dgm:spPr/>
      <dgm:t>
        <a:bodyPr/>
        <a:lstStyle/>
        <a:p>
          <a:endParaRPr lang="en-US"/>
        </a:p>
      </dgm:t>
    </dgm:pt>
    <dgm:pt modelId="{206E7BF5-62F3-49FC-99BB-DD2D0BB8E9AC}" type="sibTrans" cxnId="{2961234B-6FFC-405D-83AB-AD2A59675B63}">
      <dgm:prSet/>
      <dgm:spPr/>
      <dgm:t>
        <a:bodyPr/>
        <a:lstStyle/>
        <a:p>
          <a:endParaRPr lang="en-US"/>
        </a:p>
      </dgm:t>
    </dgm:pt>
    <dgm:pt modelId="{EBF7F8F7-C5E0-404F-8FD6-D3DCFF600943}">
      <dgm:prSet phldrT="[Text]"/>
      <dgm:spPr/>
      <dgm:t>
        <a:bodyPr/>
        <a:lstStyle/>
        <a:p>
          <a:r>
            <a:rPr lang="en-US" dirty="0" smtClean="0"/>
            <a:t>Our Project</a:t>
          </a:r>
          <a:endParaRPr lang="en-US" dirty="0"/>
        </a:p>
      </dgm:t>
    </dgm:pt>
    <dgm:pt modelId="{56CC9442-5694-4C0D-ACCE-340E19ABA1D7}" type="parTrans" cxnId="{FF5E0A74-7C74-4CC4-BD2B-89D222FF0E9B}">
      <dgm:prSet/>
      <dgm:spPr/>
      <dgm:t>
        <a:bodyPr/>
        <a:lstStyle/>
        <a:p>
          <a:endParaRPr lang="en-US"/>
        </a:p>
      </dgm:t>
    </dgm:pt>
    <dgm:pt modelId="{1F72D875-589E-450F-BE84-6A023B1352D3}" type="sibTrans" cxnId="{FF5E0A74-7C74-4CC4-BD2B-89D222FF0E9B}">
      <dgm:prSet/>
      <dgm:spPr/>
      <dgm:t>
        <a:bodyPr/>
        <a:lstStyle/>
        <a:p>
          <a:endParaRPr lang="en-US"/>
        </a:p>
      </dgm:t>
    </dgm:pt>
    <dgm:pt modelId="{24B4EB23-AB1F-4D53-A7B5-159F1567792A}">
      <dgm:prSet phldrT="[Text]"/>
      <dgm:spPr/>
      <dgm:t>
        <a:bodyPr/>
        <a:lstStyle/>
        <a:p>
          <a:r>
            <a:rPr lang="en-US" dirty="0" smtClean="0"/>
            <a:t>EWB National</a:t>
          </a:r>
          <a:endParaRPr lang="en-US" dirty="0"/>
        </a:p>
      </dgm:t>
    </dgm:pt>
    <dgm:pt modelId="{28FFE6EB-F36A-4C28-BCD2-A3DFEFE6731C}" type="sibTrans" cxnId="{05C4EFA4-30E1-4CA9-8FC8-612A12ABA2EF}">
      <dgm:prSet/>
      <dgm:spPr/>
      <dgm:t>
        <a:bodyPr/>
        <a:lstStyle/>
        <a:p>
          <a:endParaRPr lang="en-US"/>
        </a:p>
      </dgm:t>
    </dgm:pt>
    <dgm:pt modelId="{C768EE64-098B-402A-876C-452BD93DE80A}" type="parTrans" cxnId="{05C4EFA4-30E1-4CA9-8FC8-612A12ABA2EF}">
      <dgm:prSet/>
      <dgm:spPr/>
      <dgm:t>
        <a:bodyPr/>
        <a:lstStyle/>
        <a:p>
          <a:endParaRPr lang="en-US"/>
        </a:p>
      </dgm:t>
    </dgm:pt>
    <dgm:pt modelId="{9941DD38-E365-4800-8497-D136CBA2A877}" type="pres">
      <dgm:prSet presAssocID="{EE20FAF5-0D66-4D8A-9BBB-AC4470A4A36E}" presName="Name0" presStyleCnt="0">
        <dgm:presLayoutVars>
          <dgm:dir/>
          <dgm:resizeHandles val="exact"/>
        </dgm:presLayoutVars>
      </dgm:prSet>
      <dgm:spPr/>
    </dgm:pt>
    <dgm:pt modelId="{3B8DADA5-AC6D-411F-AC5D-B5CFA8D4AD4C}" type="pres">
      <dgm:prSet presAssocID="{24B4EB23-AB1F-4D53-A7B5-159F1567792A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9077E-2B9A-40E4-8933-C531B3EFB51D}" type="pres">
      <dgm:prSet presAssocID="{28FFE6EB-F36A-4C28-BCD2-A3DFEFE6731C}" presName="parSpace" presStyleCnt="0"/>
      <dgm:spPr/>
    </dgm:pt>
    <dgm:pt modelId="{6E13298B-DE03-4B50-99C5-EBB99087EC38}" type="pres">
      <dgm:prSet presAssocID="{1A9889D5-1272-4F92-B705-F592F5F16C0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BC612-3823-4AFC-82A9-C31DE8E1B6D3}" type="pres">
      <dgm:prSet presAssocID="{206E7BF5-62F3-49FC-99BB-DD2D0BB8E9AC}" presName="parSpace" presStyleCnt="0"/>
      <dgm:spPr/>
    </dgm:pt>
    <dgm:pt modelId="{9BC1FF2E-64B0-41C7-93B4-7B4075FB7AE6}" type="pres">
      <dgm:prSet presAssocID="{EBF7F8F7-C5E0-404F-8FD6-D3DCFF600943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9A088-13FC-40D3-B588-0BEE6B1E12EC}" type="pres">
      <dgm:prSet presAssocID="{1F72D875-589E-450F-BE84-6A023B1352D3}" presName="parSpace" presStyleCnt="0"/>
      <dgm:spPr/>
    </dgm:pt>
    <dgm:pt modelId="{F46CF2CE-37E6-4342-9912-6B29D5615547}" type="pres">
      <dgm:prSet presAssocID="{FD8627E0-93E9-4640-8F61-07FABDBA510A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75DF7B-6148-401A-BFC1-B78906296545}" type="presOf" srcId="{EE20FAF5-0D66-4D8A-9BBB-AC4470A4A36E}" destId="{9941DD38-E365-4800-8497-D136CBA2A877}" srcOrd="0" destOrd="0" presId="urn:microsoft.com/office/officeart/2005/8/layout/hChevron3"/>
    <dgm:cxn modelId="{427C00FC-80CA-457F-AACF-3AFBE9860E03}" type="presOf" srcId="{1A9889D5-1272-4F92-B705-F592F5F16C0A}" destId="{6E13298B-DE03-4B50-99C5-EBB99087EC38}" srcOrd="0" destOrd="0" presId="urn:microsoft.com/office/officeart/2005/8/layout/hChevron3"/>
    <dgm:cxn modelId="{FF5E0A74-7C74-4CC4-BD2B-89D222FF0E9B}" srcId="{EE20FAF5-0D66-4D8A-9BBB-AC4470A4A36E}" destId="{EBF7F8F7-C5E0-404F-8FD6-D3DCFF600943}" srcOrd="2" destOrd="0" parTransId="{56CC9442-5694-4C0D-ACCE-340E19ABA1D7}" sibTransId="{1F72D875-589E-450F-BE84-6A023B1352D3}"/>
    <dgm:cxn modelId="{2961234B-6FFC-405D-83AB-AD2A59675B63}" srcId="{EE20FAF5-0D66-4D8A-9BBB-AC4470A4A36E}" destId="{1A9889D5-1272-4F92-B705-F592F5F16C0A}" srcOrd="1" destOrd="0" parTransId="{13BB111D-61F5-40E2-B823-BFED3FCC4BE1}" sibTransId="{206E7BF5-62F3-49FC-99BB-DD2D0BB8E9AC}"/>
    <dgm:cxn modelId="{A81AD4AB-B65D-4A57-96CD-6D379D904AD1}" type="presOf" srcId="{FD8627E0-93E9-4640-8F61-07FABDBA510A}" destId="{F46CF2CE-37E6-4342-9912-6B29D5615547}" srcOrd="0" destOrd="0" presId="urn:microsoft.com/office/officeart/2005/8/layout/hChevron3"/>
    <dgm:cxn modelId="{4DB12C6D-878A-4F27-8F83-BD47BB5311F2}" type="presOf" srcId="{24B4EB23-AB1F-4D53-A7B5-159F1567792A}" destId="{3B8DADA5-AC6D-411F-AC5D-B5CFA8D4AD4C}" srcOrd="0" destOrd="0" presId="urn:microsoft.com/office/officeart/2005/8/layout/hChevron3"/>
    <dgm:cxn modelId="{5324FB8D-C2BD-4CA7-86D0-6976CAC107E3}" type="presOf" srcId="{EBF7F8F7-C5E0-404F-8FD6-D3DCFF600943}" destId="{9BC1FF2E-64B0-41C7-93B4-7B4075FB7AE6}" srcOrd="0" destOrd="0" presId="urn:microsoft.com/office/officeart/2005/8/layout/hChevron3"/>
    <dgm:cxn modelId="{05C4EFA4-30E1-4CA9-8FC8-612A12ABA2EF}" srcId="{EE20FAF5-0D66-4D8A-9BBB-AC4470A4A36E}" destId="{24B4EB23-AB1F-4D53-A7B5-159F1567792A}" srcOrd="0" destOrd="0" parTransId="{C768EE64-098B-402A-876C-452BD93DE80A}" sibTransId="{28FFE6EB-F36A-4C28-BCD2-A3DFEFE6731C}"/>
    <dgm:cxn modelId="{E45DED80-9296-4E3F-A9EB-7B7271887B44}" srcId="{EE20FAF5-0D66-4D8A-9BBB-AC4470A4A36E}" destId="{FD8627E0-93E9-4640-8F61-07FABDBA510A}" srcOrd="3" destOrd="0" parTransId="{F28B6C81-828E-495D-AAFA-AC566FA1FA3E}" sibTransId="{837ADF6B-3E1D-4564-9008-03941779D8FB}"/>
    <dgm:cxn modelId="{2EAFDA8A-6813-4A3E-BD51-EC3FDF941742}" type="presParOf" srcId="{9941DD38-E365-4800-8497-D136CBA2A877}" destId="{3B8DADA5-AC6D-411F-AC5D-B5CFA8D4AD4C}" srcOrd="0" destOrd="0" presId="urn:microsoft.com/office/officeart/2005/8/layout/hChevron3"/>
    <dgm:cxn modelId="{06390A36-2D7B-4080-9F01-001FCD7715AA}" type="presParOf" srcId="{9941DD38-E365-4800-8497-D136CBA2A877}" destId="{E1E9077E-2B9A-40E4-8933-C531B3EFB51D}" srcOrd="1" destOrd="0" presId="urn:microsoft.com/office/officeart/2005/8/layout/hChevron3"/>
    <dgm:cxn modelId="{27CD9DCB-D551-4B24-9653-F75AD43BB98E}" type="presParOf" srcId="{9941DD38-E365-4800-8497-D136CBA2A877}" destId="{6E13298B-DE03-4B50-99C5-EBB99087EC38}" srcOrd="2" destOrd="0" presId="urn:microsoft.com/office/officeart/2005/8/layout/hChevron3"/>
    <dgm:cxn modelId="{E2AF503D-4EB9-4F85-A112-BECD729F6DF5}" type="presParOf" srcId="{9941DD38-E365-4800-8497-D136CBA2A877}" destId="{196BC612-3823-4AFC-82A9-C31DE8E1B6D3}" srcOrd="3" destOrd="0" presId="urn:microsoft.com/office/officeart/2005/8/layout/hChevron3"/>
    <dgm:cxn modelId="{1FF110A0-B638-48E3-89E2-FDC63BAFA82F}" type="presParOf" srcId="{9941DD38-E365-4800-8497-D136CBA2A877}" destId="{9BC1FF2E-64B0-41C7-93B4-7B4075FB7AE6}" srcOrd="4" destOrd="0" presId="urn:microsoft.com/office/officeart/2005/8/layout/hChevron3"/>
    <dgm:cxn modelId="{D9A9EBD4-B1D7-4589-9F86-96B70E2B0647}" type="presParOf" srcId="{9941DD38-E365-4800-8497-D136CBA2A877}" destId="{CD49A088-13FC-40D3-B588-0BEE6B1E12EC}" srcOrd="5" destOrd="0" presId="urn:microsoft.com/office/officeart/2005/8/layout/hChevron3"/>
    <dgm:cxn modelId="{C383BB49-51B0-4A48-8E24-D14E1325BC69}" type="presParOf" srcId="{9941DD38-E365-4800-8497-D136CBA2A877}" destId="{F46CF2CE-37E6-4342-9912-6B29D5615547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20FAF5-0D66-4D8A-9BBB-AC4470A4A36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D8627E0-93E9-4640-8F61-07FABDBA510A}">
      <dgm:prSet phldrT="[Text]"/>
      <dgm:spPr/>
      <dgm:t>
        <a:bodyPr/>
        <a:lstStyle/>
        <a:p>
          <a:r>
            <a:rPr lang="en-US" dirty="0" smtClean="0"/>
            <a:t>Get Involved!</a:t>
          </a:r>
          <a:endParaRPr lang="en-US" dirty="0"/>
        </a:p>
      </dgm:t>
    </dgm:pt>
    <dgm:pt modelId="{F28B6C81-828E-495D-AAFA-AC566FA1FA3E}" type="parTrans" cxnId="{E45DED80-9296-4E3F-A9EB-7B7271887B44}">
      <dgm:prSet/>
      <dgm:spPr/>
      <dgm:t>
        <a:bodyPr/>
        <a:lstStyle/>
        <a:p>
          <a:endParaRPr lang="en-US"/>
        </a:p>
      </dgm:t>
    </dgm:pt>
    <dgm:pt modelId="{837ADF6B-3E1D-4564-9008-03941779D8FB}" type="sibTrans" cxnId="{E45DED80-9296-4E3F-A9EB-7B7271887B44}">
      <dgm:prSet/>
      <dgm:spPr/>
      <dgm:t>
        <a:bodyPr/>
        <a:lstStyle/>
        <a:p>
          <a:endParaRPr lang="en-US"/>
        </a:p>
      </dgm:t>
    </dgm:pt>
    <dgm:pt modelId="{1A9889D5-1272-4F92-B705-F592F5F16C0A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Purdue Chapter</a:t>
          </a:r>
          <a:endParaRPr lang="en-US" dirty="0"/>
        </a:p>
      </dgm:t>
    </dgm:pt>
    <dgm:pt modelId="{13BB111D-61F5-40E2-B823-BFED3FCC4BE1}" type="parTrans" cxnId="{2961234B-6FFC-405D-83AB-AD2A59675B63}">
      <dgm:prSet/>
      <dgm:spPr/>
      <dgm:t>
        <a:bodyPr/>
        <a:lstStyle/>
        <a:p>
          <a:endParaRPr lang="en-US"/>
        </a:p>
      </dgm:t>
    </dgm:pt>
    <dgm:pt modelId="{206E7BF5-62F3-49FC-99BB-DD2D0BB8E9AC}" type="sibTrans" cxnId="{2961234B-6FFC-405D-83AB-AD2A59675B63}">
      <dgm:prSet/>
      <dgm:spPr/>
      <dgm:t>
        <a:bodyPr/>
        <a:lstStyle/>
        <a:p>
          <a:endParaRPr lang="en-US"/>
        </a:p>
      </dgm:t>
    </dgm:pt>
    <dgm:pt modelId="{EBF7F8F7-C5E0-404F-8FD6-D3DCFF600943}">
      <dgm:prSet phldrT="[Text]"/>
      <dgm:spPr/>
      <dgm:t>
        <a:bodyPr/>
        <a:lstStyle/>
        <a:p>
          <a:r>
            <a:rPr lang="en-US" dirty="0" smtClean="0"/>
            <a:t>Our Project</a:t>
          </a:r>
          <a:endParaRPr lang="en-US" dirty="0"/>
        </a:p>
      </dgm:t>
    </dgm:pt>
    <dgm:pt modelId="{56CC9442-5694-4C0D-ACCE-340E19ABA1D7}" type="parTrans" cxnId="{FF5E0A74-7C74-4CC4-BD2B-89D222FF0E9B}">
      <dgm:prSet/>
      <dgm:spPr/>
      <dgm:t>
        <a:bodyPr/>
        <a:lstStyle/>
        <a:p>
          <a:endParaRPr lang="en-US"/>
        </a:p>
      </dgm:t>
    </dgm:pt>
    <dgm:pt modelId="{1F72D875-589E-450F-BE84-6A023B1352D3}" type="sibTrans" cxnId="{FF5E0A74-7C74-4CC4-BD2B-89D222FF0E9B}">
      <dgm:prSet/>
      <dgm:spPr/>
      <dgm:t>
        <a:bodyPr/>
        <a:lstStyle/>
        <a:p>
          <a:endParaRPr lang="en-US"/>
        </a:p>
      </dgm:t>
    </dgm:pt>
    <dgm:pt modelId="{24B4EB23-AB1F-4D53-A7B5-159F1567792A}">
      <dgm:prSet phldrT="[Text]"/>
      <dgm:spPr/>
      <dgm:t>
        <a:bodyPr/>
        <a:lstStyle/>
        <a:p>
          <a:r>
            <a:rPr lang="en-US" dirty="0" smtClean="0"/>
            <a:t>EWB National</a:t>
          </a:r>
          <a:endParaRPr lang="en-US" dirty="0"/>
        </a:p>
      </dgm:t>
    </dgm:pt>
    <dgm:pt modelId="{28FFE6EB-F36A-4C28-BCD2-A3DFEFE6731C}" type="sibTrans" cxnId="{05C4EFA4-30E1-4CA9-8FC8-612A12ABA2EF}">
      <dgm:prSet/>
      <dgm:spPr/>
      <dgm:t>
        <a:bodyPr/>
        <a:lstStyle/>
        <a:p>
          <a:endParaRPr lang="en-US"/>
        </a:p>
      </dgm:t>
    </dgm:pt>
    <dgm:pt modelId="{C768EE64-098B-402A-876C-452BD93DE80A}" type="parTrans" cxnId="{05C4EFA4-30E1-4CA9-8FC8-612A12ABA2EF}">
      <dgm:prSet/>
      <dgm:spPr/>
      <dgm:t>
        <a:bodyPr/>
        <a:lstStyle/>
        <a:p>
          <a:endParaRPr lang="en-US"/>
        </a:p>
      </dgm:t>
    </dgm:pt>
    <dgm:pt modelId="{9941DD38-E365-4800-8497-D136CBA2A877}" type="pres">
      <dgm:prSet presAssocID="{EE20FAF5-0D66-4D8A-9BBB-AC4470A4A36E}" presName="Name0" presStyleCnt="0">
        <dgm:presLayoutVars>
          <dgm:dir/>
          <dgm:resizeHandles val="exact"/>
        </dgm:presLayoutVars>
      </dgm:prSet>
      <dgm:spPr/>
    </dgm:pt>
    <dgm:pt modelId="{3B8DADA5-AC6D-411F-AC5D-B5CFA8D4AD4C}" type="pres">
      <dgm:prSet presAssocID="{24B4EB23-AB1F-4D53-A7B5-159F1567792A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9077E-2B9A-40E4-8933-C531B3EFB51D}" type="pres">
      <dgm:prSet presAssocID="{28FFE6EB-F36A-4C28-BCD2-A3DFEFE6731C}" presName="parSpace" presStyleCnt="0"/>
      <dgm:spPr/>
    </dgm:pt>
    <dgm:pt modelId="{6E13298B-DE03-4B50-99C5-EBB99087EC38}" type="pres">
      <dgm:prSet presAssocID="{1A9889D5-1272-4F92-B705-F592F5F16C0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BC612-3823-4AFC-82A9-C31DE8E1B6D3}" type="pres">
      <dgm:prSet presAssocID="{206E7BF5-62F3-49FC-99BB-DD2D0BB8E9AC}" presName="parSpace" presStyleCnt="0"/>
      <dgm:spPr/>
    </dgm:pt>
    <dgm:pt modelId="{9BC1FF2E-64B0-41C7-93B4-7B4075FB7AE6}" type="pres">
      <dgm:prSet presAssocID="{EBF7F8F7-C5E0-404F-8FD6-D3DCFF600943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9A088-13FC-40D3-B588-0BEE6B1E12EC}" type="pres">
      <dgm:prSet presAssocID="{1F72D875-589E-450F-BE84-6A023B1352D3}" presName="parSpace" presStyleCnt="0"/>
      <dgm:spPr/>
    </dgm:pt>
    <dgm:pt modelId="{F46CF2CE-37E6-4342-9912-6B29D5615547}" type="pres">
      <dgm:prSet presAssocID="{FD8627E0-93E9-4640-8F61-07FABDBA510A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5E0A74-7C74-4CC4-BD2B-89D222FF0E9B}" srcId="{EE20FAF5-0D66-4D8A-9BBB-AC4470A4A36E}" destId="{EBF7F8F7-C5E0-404F-8FD6-D3DCFF600943}" srcOrd="2" destOrd="0" parTransId="{56CC9442-5694-4C0D-ACCE-340E19ABA1D7}" sibTransId="{1F72D875-589E-450F-BE84-6A023B1352D3}"/>
    <dgm:cxn modelId="{2961234B-6FFC-405D-83AB-AD2A59675B63}" srcId="{EE20FAF5-0D66-4D8A-9BBB-AC4470A4A36E}" destId="{1A9889D5-1272-4F92-B705-F592F5F16C0A}" srcOrd="1" destOrd="0" parTransId="{13BB111D-61F5-40E2-B823-BFED3FCC4BE1}" sibTransId="{206E7BF5-62F3-49FC-99BB-DD2D0BB8E9AC}"/>
    <dgm:cxn modelId="{BC996730-B551-4228-9E37-EC6A701E1887}" type="presOf" srcId="{EE20FAF5-0D66-4D8A-9BBB-AC4470A4A36E}" destId="{9941DD38-E365-4800-8497-D136CBA2A877}" srcOrd="0" destOrd="0" presId="urn:microsoft.com/office/officeart/2005/8/layout/hChevron3"/>
    <dgm:cxn modelId="{B86BC78C-1059-4756-BB9A-77608401438F}" type="presOf" srcId="{EBF7F8F7-C5E0-404F-8FD6-D3DCFF600943}" destId="{9BC1FF2E-64B0-41C7-93B4-7B4075FB7AE6}" srcOrd="0" destOrd="0" presId="urn:microsoft.com/office/officeart/2005/8/layout/hChevron3"/>
    <dgm:cxn modelId="{0B7E1E4E-4796-4EA4-A227-1DF89616050D}" type="presOf" srcId="{FD8627E0-93E9-4640-8F61-07FABDBA510A}" destId="{F46CF2CE-37E6-4342-9912-6B29D5615547}" srcOrd="0" destOrd="0" presId="urn:microsoft.com/office/officeart/2005/8/layout/hChevron3"/>
    <dgm:cxn modelId="{A70972D9-4023-4AEA-A66B-4846C867C54D}" type="presOf" srcId="{24B4EB23-AB1F-4D53-A7B5-159F1567792A}" destId="{3B8DADA5-AC6D-411F-AC5D-B5CFA8D4AD4C}" srcOrd="0" destOrd="0" presId="urn:microsoft.com/office/officeart/2005/8/layout/hChevron3"/>
    <dgm:cxn modelId="{05C4EFA4-30E1-4CA9-8FC8-612A12ABA2EF}" srcId="{EE20FAF5-0D66-4D8A-9BBB-AC4470A4A36E}" destId="{24B4EB23-AB1F-4D53-A7B5-159F1567792A}" srcOrd="0" destOrd="0" parTransId="{C768EE64-098B-402A-876C-452BD93DE80A}" sibTransId="{28FFE6EB-F36A-4C28-BCD2-A3DFEFE6731C}"/>
    <dgm:cxn modelId="{D3F1392A-BABF-4E09-98C6-1E304CA7779F}" type="presOf" srcId="{1A9889D5-1272-4F92-B705-F592F5F16C0A}" destId="{6E13298B-DE03-4B50-99C5-EBB99087EC38}" srcOrd="0" destOrd="0" presId="urn:microsoft.com/office/officeart/2005/8/layout/hChevron3"/>
    <dgm:cxn modelId="{E45DED80-9296-4E3F-A9EB-7B7271887B44}" srcId="{EE20FAF5-0D66-4D8A-9BBB-AC4470A4A36E}" destId="{FD8627E0-93E9-4640-8F61-07FABDBA510A}" srcOrd="3" destOrd="0" parTransId="{F28B6C81-828E-495D-AAFA-AC566FA1FA3E}" sibTransId="{837ADF6B-3E1D-4564-9008-03941779D8FB}"/>
    <dgm:cxn modelId="{CBB0A852-F2DC-4BF8-AEDF-E4B114A094E6}" type="presParOf" srcId="{9941DD38-E365-4800-8497-D136CBA2A877}" destId="{3B8DADA5-AC6D-411F-AC5D-B5CFA8D4AD4C}" srcOrd="0" destOrd="0" presId="urn:microsoft.com/office/officeart/2005/8/layout/hChevron3"/>
    <dgm:cxn modelId="{104FCCCC-753A-45DC-A620-6C1F6719A5AF}" type="presParOf" srcId="{9941DD38-E365-4800-8497-D136CBA2A877}" destId="{E1E9077E-2B9A-40E4-8933-C531B3EFB51D}" srcOrd="1" destOrd="0" presId="urn:microsoft.com/office/officeart/2005/8/layout/hChevron3"/>
    <dgm:cxn modelId="{90B9A908-9EC6-4370-9EDC-AFDA029BEF5F}" type="presParOf" srcId="{9941DD38-E365-4800-8497-D136CBA2A877}" destId="{6E13298B-DE03-4B50-99C5-EBB99087EC38}" srcOrd="2" destOrd="0" presId="urn:microsoft.com/office/officeart/2005/8/layout/hChevron3"/>
    <dgm:cxn modelId="{72219F8A-B7F6-407E-B9F9-1824C0DCAC62}" type="presParOf" srcId="{9941DD38-E365-4800-8497-D136CBA2A877}" destId="{196BC612-3823-4AFC-82A9-C31DE8E1B6D3}" srcOrd="3" destOrd="0" presId="urn:microsoft.com/office/officeart/2005/8/layout/hChevron3"/>
    <dgm:cxn modelId="{7D0599E0-95A8-4466-8E19-2D493D61DDCD}" type="presParOf" srcId="{9941DD38-E365-4800-8497-D136CBA2A877}" destId="{9BC1FF2E-64B0-41C7-93B4-7B4075FB7AE6}" srcOrd="4" destOrd="0" presId="urn:microsoft.com/office/officeart/2005/8/layout/hChevron3"/>
    <dgm:cxn modelId="{7421A95D-0645-45E4-B4AE-36F7E0496501}" type="presParOf" srcId="{9941DD38-E365-4800-8497-D136CBA2A877}" destId="{CD49A088-13FC-40D3-B588-0BEE6B1E12EC}" srcOrd="5" destOrd="0" presId="urn:microsoft.com/office/officeart/2005/8/layout/hChevron3"/>
    <dgm:cxn modelId="{D7A2F7DA-276A-4B36-8B38-FECD6046E279}" type="presParOf" srcId="{9941DD38-E365-4800-8497-D136CBA2A877}" destId="{F46CF2CE-37E6-4342-9912-6B29D5615547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20FAF5-0D66-4D8A-9BBB-AC4470A4A36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D8627E0-93E9-4640-8F61-07FABDBA510A}">
      <dgm:prSet phldrT="[Text]"/>
      <dgm:spPr/>
      <dgm:t>
        <a:bodyPr/>
        <a:lstStyle/>
        <a:p>
          <a:r>
            <a:rPr lang="en-US" dirty="0" smtClean="0"/>
            <a:t>Get Involved!</a:t>
          </a:r>
          <a:endParaRPr lang="en-US" dirty="0"/>
        </a:p>
      </dgm:t>
    </dgm:pt>
    <dgm:pt modelId="{F28B6C81-828E-495D-AAFA-AC566FA1FA3E}" type="parTrans" cxnId="{E45DED80-9296-4E3F-A9EB-7B7271887B44}">
      <dgm:prSet/>
      <dgm:spPr/>
      <dgm:t>
        <a:bodyPr/>
        <a:lstStyle/>
        <a:p>
          <a:endParaRPr lang="en-US"/>
        </a:p>
      </dgm:t>
    </dgm:pt>
    <dgm:pt modelId="{837ADF6B-3E1D-4564-9008-03941779D8FB}" type="sibTrans" cxnId="{E45DED80-9296-4E3F-A9EB-7B7271887B44}">
      <dgm:prSet/>
      <dgm:spPr/>
      <dgm:t>
        <a:bodyPr/>
        <a:lstStyle/>
        <a:p>
          <a:endParaRPr lang="en-US"/>
        </a:p>
      </dgm:t>
    </dgm:pt>
    <dgm:pt modelId="{1A9889D5-1272-4F92-B705-F592F5F16C0A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Purdue Chapter</a:t>
          </a:r>
          <a:endParaRPr lang="en-US" dirty="0"/>
        </a:p>
      </dgm:t>
    </dgm:pt>
    <dgm:pt modelId="{13BB111D-61F5-40E2-B823-BFED3FCC4BE1}" type="parTrans" cxnId="{2961234B-6FFC-405D-83AB-AD2A59675B63}">
      <dgm:prSet/>
      <dgm:spPr/>
      <dgm:t>
        <a:bodyPr/>
        <a:lstStyle/>
        <a:p>
          <a:endParaRPr lang="en-US"/>
        </a:p>
      </dgm:t>
    </dgm:pt>
    <dgm:pt modelId="{206E7BF5-62F3-49FC-99BB-DD2D0BB8E9AC}" type="sibTrans" cxnId="{2961234B-6FFC-405D-83AB-AD2A59675B63}">
      <dgm:prSet/>
      <dgm:spPr/>
      <dgm:t>
        <a:bodyPr/>
        <a:lstStyle/>
        <a:p>
          <a:endParaRPr lang="en-US"/>
        </a:p>
      </dgm:t>
    </dgm:pt>
    <dgm:pt modelId="{EBF7F8F7-C5E0-404F-8FD6-D3DCFF600943}">
      <dgm:prSet phldrT="[Text]"/>
      <dgm:spPr/>
      <dgm:t>
        <a:bodyPr/>
        <a:lstStyle/>
        <a:p>
          <a:r>
            <a:rPr lang="en-US" dirty="0" smtClean="0"/>
            <a:t>Our Project</a:t>
          </a:r>
          <a:endParaRPr lang="en-US" dirty="0"/>
        </a:p>
      </dgm:t>
    </dgm:pt>
    <dgm:pt modelId="{56CC9442-5694-4C0D-ACCE-340E19ABA1D7}" type="parTrans" cxnId="{FF5E0A74-7C74-4CC4-BD2B-89D222FF0E9B}">
      <dgm:prSet/>
      <dgm:spPr/>
      <dgm:t>
        <a:bodyPr/>
        <a:lstStyle/>
        <a:p>
          <a:endParaRPr lang="en-US"/>
        </a:p>
      </dgm:t>
    </dgm:pt>
    <dgm:pt modelId="{1F72D875-589E-450F-BE84-6A023B1352D3}" type="sibTrans" cxnId="{FF5E0A74-7C74-4CC4-BD2B-89D222FF0E9B}">
      <dgm:prSet/>
      <dgm:spPr/>
      <dgm:t>
        <a:bodyPr/>
        <a:lstStyle/>
        <a:p>
          <a:endParaRPr lang="en-US"/>
        </a:p>
      </dgm:t>
    </dgm:pt>
    <dgm:pt modelId="{24B4EB23-AB1F-4D53-A7B5-159F1567792A}">
      <dgm:prSet phldrT="[Text]"/>
      <dgm:spPr/>
      <dgm:t>
        <a:bodyPr/>
        <a:lstStyle/>
        <a:p>
          <a:r>
            <a:rPr lang="en-US" dirty="0" smtClean="0"/>
            <a:t>EWB National</a:t>
          </a:r>
          <a:endParaRPr lang="en-US" dirty="0"/>
        </a:p>
      </dgm:t>
    </dgm:pt>
    <dgm:pt modelId="{28FFE6EB-F36A-4C28-BCD2-A3DFEFE6731C}" type="sibTrans" cxnId="{05C4EFA4-30E1-4CA9-8FC8-612A12ABA2EF}">
      <dgm:prSet/>
      <dgm:spPr/>
      <dgm:t>
        <a:bodyPr/>
        <a:lstStyle/>
        <a:p>
          <a:endParaRPr lang="en-US"/>
        </a:p>
      </dgm:t>
    </dgm:pt>
    <dgm:pt modelId="{C768EE64-098B-402A-876C-452BD93DE80A}" type="parTrans" cxnId="{05C4EFA4-30E1-4CA9-8FC8-612A12ABA2EF}">
      <dgm:prSet/>
      <dgm:spPr/>
      <dgm:t>
        <a:bodyPr/>
        <a:lstStyle/>
        <a:p>
          <a:endParaRPr lang="en-US"/>
        </a:p>
      </dgm:t>
    </dgm:pt>
    <dgm:pt modelId="{9941DD38-E365-4800-8497-D136CBA2A877}" type="pres">
      <dgm:prSet presAssocID="{EE20FAF5-0D66-4D8A-9BBB-AC4470A4A36E}" presName="Name0" presStyleCnt="0">
        <dgm:presLayoutVars>
          <dgm:dir/>
          <dgm:resizeHandles val="exact"/>
        </dgm:presLayoutVars>
      </dgm:prSet>
      <dgm:spPr/>
    </dgm:pt>
    <dgm:pt modelId="{3B8DADA5-AC6D-411F-AC5D-B5CFA8D4AD4C}" type="pres">
      <dgm:prSet presAssocID="{24B4EB23-AB1F-4D53-A7B5-159F1567792A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9077E-2B9A-40E4-8933-C531B3EFB51D}" type="pres">
      <dgm:prSet presAssocID="{28FFE6EB-F36A-4C28-BCD2-A3DFEFE6731C}" presName="parSpace" presStyleCnt="0"/>
      <dgm:spPr/>
    </dgm:pt>
    <dgm:pt modelId="{6E13298B-DE03-4B50-99C5-EBB99087EC38}" type="pres">
      <dgm:prSet presAssocID="{1A9889D5-1272-4F92-B705-F592F5F16C0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BC612-3823-4AFC-82A9-C31DE8E1B6D3}" type="pres">
      <dgm:prSet presAssocID="{206E7BF5-62F3-49FC-99BB-DD2D0BB8E9AC}" presName="parSpace" presStyleCnt="0"/>
      <dgm:spPr/>
    </dgm:pt>
    <dgm:pt modelId="{9BC1FF2E-64B0-41C7-93B4-7B4075FB7AE6}" type="pres">
      <dgm:prSet presAssocID="{EBF7F8F7-C5E0-404F-8FD6-D3DCFF600943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9A088-13FC-40D3-B588-0BEE6B1E12EC}" type="pres">
      <dgm:prSet presAssocID="{1F72D875-589E-450F-BE84-6A023B1352D3}" presName="parSpace" presStyleCnt="0"/>
      <dgm:spPr/>
    </dgm:pt>
    <dgm:pt modelId="{F46CF2CE-37E6-4342-9912-6B29D5615547}" type="pres">
      <dgm:prSet presAssocID="{FD8627E0-93E9-4640-8F61-07FABDBA510A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EE6A36-9AB4-4DBE-B4D7-51F9A39C0A91}" type="presOf" srcId="{EBF7F8F7-C5E0-404F-8FD6-D3DCFF600943}" destId="{9BC1FF2E-64B0-41C7-93B4-7B4075FB7AE6}" srcOrd="0" destOrd="0" presId="urn:microsoft.com/office/officeart/2005/8/layout/hChevron3"/>
    <dgm:cxn modelId="{FF5E0A74-7C74-4CC4-BD2B-89D222FF0E9B}" srcId="{EE20FAF5-0D66-4D8A-9BBB-AC4470A4A36E}" destId="{EBF7F8F7-C5E0-404F-8FD6-D3DCFF600943}" srcOrd="2" destOrd="0" parTransId="{56CC9442-5694-4C0D-ACCE-340E19ABA1D7}" sibTransId="{1F72D875-589E-450F-BE84-6A023B1352D3}"/>
    <dgm:cxn modelId="{DDD7ACEC-1A67-4926-BB72-DAC3C76F995D}" type="presOf" srcId="{EE20FAF5-0D66-4D8A-9BBB-AC4470A4A36E}" destId="{9941DD38-E365-4800-8497-D136CBA2A877}" srcOrd="0" destOrd="0" presId="urn:microsoft.com/office/officeart/2005/8/layout/hChevron3"/>
    <dgm:cxn modelId="{5CDA5A66-D093-4BED-BDF7-CBD12B5E9648}" type="presOf" srcId="{24B4EB23-AB1F-4D53-A7B5-159F1567792A}" destId="{3B8DADA5-AC6D-411F-AC5D-B5CFA8D4AD4C}" srcOrd="0" destOrd="0" presId="urn:microsoft.com/office/officeart/2005/8/layout/hChevron3"/>
    <dgm:cxn modelId="{2961234B-6FFC-405D-83AB-AD2A59675B63}" srcId="{EE20FAF5-0D66-4D8A-9BBB-AC4470A4A36E}" destId="{1A9889D5-1272-4F92-B705-F592F5F16C0A}" srcOrd="1" destOrd="0" parTransId="{13BB111D-61F5-40E2-B823-BFED3FCC4BE1}" sibTransId="{206E7BF5-62F3-49FC-99BB-DD2D0BB8E9AC}"/>
    <dgm:cxn modelId="{AEE333C0-4440-497D-B432-A7904EE53051}" type="presOf" srcId="{FD8627E0-93E9-4640-8F61-07FABDBA510A}" destId="{F46CF2CE-37E6-4342-9912-6B29D5615547}" srcOrd="0" destOrd="0" presId="urn:microsoft.com/office/officeart/2005/8/layout/hChevron3"/>
    <dgm:cxn modelId="{1DA0FB3A-7CE9-4D49-ADF2-193C4CED7DE7}" type="presOf" srcId="{1A9889D5-1272-4F92-B705-F592F5F16C0A}" destId="{6E13298B-DE03-4B50-99C5-EBB99087EC38}" srcOrd="0" destOrd="0" presId="urn:microsoft.com/office/officeart/2005/8/layout/hChevron3"/>
    <dgm:cxn modelId="{05C4EFA4-30E1-4CA9-8FC8-612A12ABA2EF}" srcId="{EE20FAF5-0D66-4D8A-9BBB-AC4470A4A36E}" destId="{24B4EB23-AB1F-4D53-A7B5-159F1567792A}" srcOrd="0" destOrd="0" parTransId="{C768EE64-098B-402A-876C-452BD93DE80A}" sibTransId="{28FFE6EB-F36A-4C28-BCD2-A3DFEFE6731C}"/>
    <dgm:cxn modelId="{E45DED80-9296-4E3F-A9EB-7B7271887B44}" srcId="{EE20FAF5-0D66-4D8A-9BBB-AC4470A4A36E}" destId="{FD8627E0-93E9-4640-8F61-07FABDBA510A}" srcOrd="3" destOrd="0" parTransId="{F28B6C81-828E-495D-AAFA-AC566FA1FA3E}" sibTransId="{837ADF6B-3E1D-4564-9008-03941779D8FB}"/>
    <dgm:cxn modelId="{6C1B1843-FB08-4D7A-AB52-39126650FC13}" type="presParOf" srcId="{9941DD38-E365-4800-8497-D136CBA2A877}" destId="{3B8DADA5-AC6D-411F-AC5D-B5CFA8D4AD4C}" srcOrd="0" destOrd="0" presId="urn:microsoft.com/office/officeart/2005/8/layout/hChevron3"/>
    <dgm:cxn modelId="{C829B774-D8EB-4A08-B9C7-967B9E470F1D}" type="presParOf" srcId="{9941DD38-E365-4800-8497-D136CBA2A877}" destId="{E1E9077E-2B9A-40E4-8933-C531B3EFB51D}" srcOrd="1" destOrd="0" presId="urn:microsoft.com/office/officeart/2005/8/layout/hChevron3"/>
    <dgm:cxn modelId="{E33CD650-F0DA-456D-8E17-2CDADA7FDB1E}" type="presParOf" srcId="{9941DD38-E365-4800-8497-D136CBA2A877}" destId="{6E13298B-DE03-4B50-99C5-EBB99087EC38}" srcOrd="2" destOrd="0" presId="urn:microsoft.com/office/officeart/2005/8/layout/hChevron3"/>
    <dgm:cxn modelId="{094366D7-454B-41D0-99AE-927ECCAF6BDE}" type="presParOf" srcId="{9941DD38-E365-4800-8497-D136CBA2A877}" destId="{196BC612-3823-4AFC-82A9-C31DE8E1B6D3}" srcOrd="3" destOrd="0" presId="urn:microsoft.com/office/officeart/2005/8/layout/hChevron3"/>
    <dgm:cxn modelId="{3AE6C134-5C38-4BC1-AB81-05D6D453C81A}" type="presParOf" srcId="{9941DD38-E365-4800-8497-D136CBA2A877}" destId="{9BC1FF2E-64B0-41C7-93B4-7B4075FB7AE6}" srcOrd="4" destOrd="0" presId="urn:microsoft.com/office/officeart/2005/8/layout/hChevron3"/>
    <dgm:cxn modelId="{ABDC7300-25DD-4F12-82E1-0886D588CD88}" type="presParOf" srcId="{9941DD38-E365-4800-8497-D136CBA2A877}" destId="{CD49A088-13FC-40D3-B588-0BEE6B1E12EC}" srcOrd="5" destOrd="0" presId="urn:microsoft.com/office/officeart/2005/8/layout/hChevron3"/>
    <dgm:cxn modelId="{4A36BCAC-55F4-4AA4-8634-5E09881BD700}" type="presParOf" srcId="{9941DD38-E365-4800-8497-D136CBA2A877}" destId="{F46CF2CE-37E6-4342-9912-6B29D5615547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20FAF5-0D66-4D8A-9BBB-AC4470A4A36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D8627E0-93E9-4640-8F61-07FABDBA510A}">
      <dgm:prSet phldrT="[Text]"/>
      <dgm:spPr/>
      <dgm:t>
        <a:bodyPr/>
        <a:lstStyle/>
        <a:p>
          <a:r>
            <a:rPr lang="en-US" dirty="0" smtClean="0"/>
            <a:t>Get Involved!</a:t>
          </a:r>
          <a:endParaRPr lang="en-US" dirty="0"/>
        </a:p>
      </dgm:t>
    </dgm:pt>
    <dgm:pt modelId="{F28B6C81-828E-495D-AAFA-AC566FA1FA3E}" type="parTrans" cxnId="{E45DED80-9296-4E3F-A9EB-7B7271887B44}">
      <dgm:prSet/>
      <dgm:spPr/>
      <dgm:t>
        <a:bodyPr/>
        <a:lstStyle/>
        <a:p>
          <a:endParaRPr lang="en-US"/>
        </a:p>
      </dgm:t>
    </dgm:pt>
    <dgm:pt modelId="{837ADF6B-3E1D-4564-9008-03941779D8FB}" type="sibTrans" cxnId="{E45DED80-9296-4E3F-A9EB-7B7271887B44}">
      <dgm:prSet/>
      <dgm:spPr/>
      <dgm:t>
        <a:bodyPr/>
        <a:lstStyle/>
        <a:p>
          <a:endParaRPr lang="en-US"/>
        </a:p>
      </dgm:t>
    </dgm:pt>
    <dgm:pt modelId="{1A9889D5-1272-4F92-B705-F592F5F16C0A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Purdue Chapter</a:t>
          </a:r>
          <a:endParaRPr lang="en-US" dirty="0"/>
        </a:p>
      </dgm:t>
    </dgm:pt>
    <dgm:pt modelId="{13BB111D-61F5-40E2-B823-BFED3FCC4BE1}" type="parTrans" cxnId="{2961234B-6FFC-405D-83AB-AD2A59675B63}">
      <dgm:prSet/>
      <dgm:spPr/>
      <dgm:t>
        <a:bodyPr/>
        <a:lstStyle/>
        <a:p>
          <a:endParaRPr lang="en-US"/>
        </a:p>
      </dgm:t>
    </dgm:pt>
    <dgm:pt modelId="{206E7BF5-62F3-49FC-99BB-DD2D0BB8E9AC}" type="sibTrans" cxnId="{2961234B-6FFC-405D-83AB-AD2A59675B63}">
      <dgm:prSet/>
      <dgm:spPr/>
      <dgm:t>
        <a:bodyPr/>
        <a:lstStyle/>
        <a:p>
          <a:endParaRPr lang="en-US"/>
        </a:p>
      </dgm:t>
    </dgm:pt>
    <dgm:pt modelId="{EBF7F8F7-C5E0-404F-8FD6-D3DCFF600943}">
      <dgm:prSet phldrT="[Text]"/>
      <dgm:spPr/>
      <dgm:t>
        <a:bodyPr/>
        <a:lstStyle/>
        <a:p>
          <a:r>
            <a:rPr lang="en-US" dirty="0" smtClean="0"/>
            <a:t>Our Project</a:t>
          </a:r>
          <a:endParaRPr lang="en-US" dirty="0"/>
        </a:p>
      </dgm:t>
    </dgm:pt>
    <dgm:pt modelId="{56CC9442-5694-4C0D-ACCE-340E19ABA1D7}" type="parTrans" cxnId="{FF5E0A74-7C74-4CC4-BD2B-89D222FF0E9B}">
      <dgm:prSet/>
      <dgm:spPr/>
      <dgm:t>
        <a:bodyPr/>
        <a:lstStyle/>
        <a:p>
          <a:endParaRPr lang="en-US"/>
        </a:p>
      </dgm:t>
    </dgm:pt>
    <dgm:pt modelId="{1F72D875-589E-450F-BE84-6A023B1352D3}" type="sibTrans" cxnId="{FF5E0A74-7C74-4CC4-BD2B-89D222FF0E9B}">
      <dgm:prSet/>
      <dgm:spPr/>
      <dgm:t>
        <a:bodyPr/>
        <a:lstStyle/>
        <a:p>
          <a:endParaRPr lang="en-US"/>
        </a:p>
      </dgm:t>
    </dgm:pt>
    <dgm:pt modelId="{24B4EB23-AB1F-4D53-A7B5-159F1567792A}">
      <dgm:prSet phldrT="[Text]"/>
      <dgm:spPr/>
      <dgm:t>
        <a:bodyPr/>
        <a:lstStyle/>
        <a:p>
          <a:r>
            <a:rPr lang="en-US" dirty="0" smtClean="0"/>
            <a:t>EWB National</a:t>
          </a:r>
          <a:endParaRPr lang="en-US" dirty="0"/>
        </a:p>
      </dgm:t>
    </dgm:pt>
    <dgm:pt modelId="{28FFE6EB-F36A-4C28-BCD2-A3DFEFE6731C}" type="sibTrans" cxnId="{05C4EFA4-30E1-4CA9-8FC8-612A12ABA2EF}">
      <dgm:prSet/>
      <dgm:spPr/>
      <dgm:t>
        <a:bodyPr/>
        <a:lstStyle/>
        <a:p>
          <a:endParaRPr lang="en-US"/>
        </a:p>
      </dgm:t>
    </dgm:pt>
    <dgm:pt modelId="{C768EE64-098B-402A-876C-452BD93DE80A}" type="parTrans" cxnId="{05C4EFA4-30E1-4CA9-8FC8-612A12ABA2EF}">
      <dgm:prSet/>
      <dgm:spPr/>
      <dgm:t>
        <a:bodyPr/>
        <a:lstStyle/>
        <a:p>
          <a:endParaRPr lang="en-US"/>
        </a:p>
      </dgm:t>
    </dgm:pt>
    <dgm:pt modelId="{9941DD38-E365-4800-8497-D136CBA2A877}" type="pres">
      <dgm:prSet presAssocID="{EE20FAF5-0D66-4D8A-9BBB-AC4470A4A36E}" presName="Name0" presStyleCnt="0">
        <dgm:presLayoutVars>
          <dgm:dir/>
          <dgm:resizeHandles val="exact"/>
        </dgm:presLayoutVars>
      </dgm:prSet>
      <dgm:spPr/>
    </dgm:pt>
    <dgm:pt modelId="{3B8DADA5-AC6D-411F-AC5D-B5CFA8D4AD4C}" type="pres">
      <dgm:prSet presAssocID="{24B4EB23-AB1F-4D53-A7B5-159F1567792A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9077E-2B9A-40E4-8933-C531B3EFB51D}" type="pres">
      <dgm:prSet presAssocID="{28FFE6EB-F36A-4C28-BCD2-A3DFEFE6731C}" presName="parSpace" presStyleCnt="0"/>
      <dgm:spPr/>
    </dgm:pt>
    <dgm:pt modelId="{6E13298B-DE03-4B50-99C5-EBB99087EC38}" type="pres">
      <dgm:prSet presAssocID="{1A9889D5-1272-4F92-B705-F592F5F16C0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BC612-3823-4AFC-82A9-C31DE8E1B6D3}" type="pres">
      <dgm:prSet presAssocID="{206E7BF5-62F3-49FC-99BB-DD2D0BB8E9AC}" presName="parSpace" presStyleCnt="0"/>
      <dgm:spPr/>
    </dgm:pt>
    <dgm:pt modelId="{9BC1FF2E-64B0-41C7-93B4-7B4075FB7AE6}" type="pres">
      <dgm:prSet presAssocID="{EBF7F8F7-C5E0-404F-8FD6-D3DCFF600943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9A088-13FC-40D3-B588-0BEE6B1E12EC}" type="pres">
      <dgm:prSet presAssocID="{1F72D875-589E-450F-BE84-6A023B1352D3}" presName="parSpace" presStyleCnt="0"/>
      <dgm:spPr/>
    </dgm:pt>
    <dgm:pt modelId="{F46CF2CE-37E6-4342-9912-6B29D5615547}" type="pres">
      <dgm:prSet presAssocID="{FD8627E0-93E9-4640-8F61-07FABDBA510A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22C86B-85D9-4855-BB0C-435D5EAFD0F3}" type="presOf" srcId="{1A9889D5-1272-4F92-B705-F592F5F16C0A}" destId="{6E13298B-DE03-4B50-99C5-EBB99087EC38}" srcOrd="0" destOrd="0" presId="urn:microsoft.com/office/officeart/2005/8/layout/hChevron3"/>
    <dgm:cxn modelId="{FF5E0A74-7C74-4CC4-BD2B-89D222FF0E9B}" srcId="{EE20FAF5-0D66-4D8A-9BBB-AC4470A4A36E}" destId="{EBF7F8F7-C5E0-404F-8FD6-D3DCFF600943}" srcOrd="2" destOrd="0" parTransId="{56CC9442-5694-4C0D-ACCE-340E19ABA1D7}" sibTransId="{1F72D875-589E-450F-BE84-6A023B1352D3}"/>
    <dgm:cxn modelId="{2961234B-6FFC-405D-83AB-AD2A59675B63}" srcId="{EE20FAF5-0D66-4D8A-9BBB-AC4470A4A36E}" destId="{1A9889D5-1272-4F92-B705-F592F5F16C0A}" srcOrd="1" destOrd="0" parTransId="{13BB111D-61F5-40E2-B823-BFED3FCC4BE1}" sibTransId="{206E7BF5-62F3-49FC-99BB-DD2D0BB8E9AC}"/>
    <dgm:cxn modelId="{401B903D-AC02-4C29-A196-B43665C68A69}" type="presOf" srcId="{EBF7F8F7-C5E0-404F-8FD6-D3DCFF600943}" destId="{9BC1FF2E-64B0-41C7-93B4-7B4075FB7AE6}" srcOrd="0" destOrd="0" presId="urn:microsoft.com/office/officeart/2005/8/layout/hChevron3"/>
    <dgm:cxn modelId="{700013C4-36F7-4896-A93D-7DA947C973CE}" type="presOf" srcId="{24B4EB23-AB1F-4D53-A7B5-159F1567792A}" destId="{3B8DADA5-AC6D-411F-AC5D-B5CFA8D4AD4C}" srcOrd="0" destOrd="0" presId="urn:microsoft.com/office/officeart/2005/8/layout/hChevron3"/>
    <dgm:cxn modelId="{F171E9B6-D2D7-4C7C-A139-62C6AF1C31B4}" type="presOf" srcId="{EE20FAF5-0D66-4D8A-9BBB-AC4470A4A36E}" destId="{9941DD38-E365-4800-8497-D136CBA2A877}" srcOrd="0" destOrd="0" presId="urn:microsoft.com/office/officeart/2005/8/layout/hChevron3"/>
    <dgm:cxn modelId="{BB6D9BA3-FABC-44B4-93FE-DD002BF90BA4}" type="presOf" srcId="{FD8627E0-93E9-4640-8F61-07FABDBA510A}" destId="{F46CF2CE-37E6-4342-9912-6B29D5615547}" srcOrd="0" destOrd="0" presId="urn:microsoft.com/office/officeart/2005/8/layout/hChevron3"/>
    <dgm:cxn modelId="{05C4EFA4-30E1-4CA9-8FC8-612A12ABA2EF}" srcId="{EE20FAF5-0D66-4D8A-9BBB-AC4470A4A36E}" destId="{24B4EB23-AB1F-4D53-A7B5-159F1567792A}" srcOrd="0" destOrd="0" parTransId="{C768EE64-098B-402A-876C-452BD93DE80A}" sibTransId="{28FFE6EB-F36A-4C28-BCD2-A3DFEFE6731C}"/>
    <dgm:cxn modelId="{E45DED80-9296-4E3F-A9EB-7B7271887B44}" srcId="{EE20FAF5-0D66-4D8A-9BBB-AC4470A4A36E}" destId="{FD8627E0-93E9-4640-8F61-07FABDBA510A}" srcOrd="3" destOrd="0" parTransId="{F28B6C81-828E-495D-AAFA-AC566FA1FA3E}" sibTransId="{837ADF6B-3E1D-4564-9008-03941779D8FB}"/>
    <dgm:cxn modelId="{703E21C5-D8AB-47FE-9A08-FB06378E525C}" type="presParOf" srcId="{9941DD38-E365-4800-8497-D136CBA2A877}" destId="{3B8DADA5-AC6D-411F-AC5D-B5CFA8D4AD4C}" srcOrd="0" destOrd="0" presId="urn:microsoft.com/office/officeart/2005/8/layout/hChevron3"/>
    <dgm:cxn modelId="{AD63EEBB-801A-4AA7-A3C9-D20DEE459046}" type="presParOf" srcId="{9941DD38-E365-4800-8497-D136CBA2A877}" destId="{E1E9077E-2B9A-40E4-8933-C531B3EFB51D}" srcOrd="1" destOrd="0" presId="urn:microsoft.com/office/officeart/2005/8/layout/hChevron3"/>
    <dgm:cxn modelId="{B26CF7F3-7C3C-4B9E-944C-21BEEB2DA573}" type="presParOf" srcId="{9941DD38-E365-4800-8497-D136CBA2A877}" destId="{6E13298B-DE03-4B50-99C5-EBB99087EC38}" srcOrd="2" destOrd="0" presId="urn:microsoft.com/office/officeart/2005/8/layout/hChevron3"/>
    <dgm:cxn modelId="{1E296A55-A76B-46B5-920C-626EA62458A6}" type="presParOf" srcId="{9941DD38-E365-4800-8497-D136CBA2A877}" destId="{196BC612-3823-4AFC-82A9-C31DE8E1B6D3}" srcOrd="3" destOrd="0" presId="urn:microsoft.com/office/officeart/2005/8/layout/hChevron3"/>
    <dgm:cxn modelId="{986CC3E2-A4E3-46AE-A715-196F47528DA4}" type="presParOf" srcId="{9941DD38-E365-4800-8497-D136CBA2A877}" destId="{9BC1FF2E-64B0-41C7-93B4-7B4075FB7AE6}" srcOrd="4" destOrd="0" presId="urn:microsoft.com/office/officeart/2005/8/layout/hChevron3"/>
    <dgm:cxn modelId="{2303541F-1EB3-4394-8EE4-576B7095B4E6}" type="presParOf" srcId="{9941DD38-E365-4800-8497-D136CBA2A877}" destId="{CD49A088-13FC-40D3-B588-0BEE6B1E12EC}" srcOrd="5" destOrd="0" presId="urn:microsoft.com/office/officeart/2005/8/layout/hChevron3"/>
    <dgm:cxn modelId="{02BFBFB3-33D5-450E-9A38-A11E21803813}" type="presParOf" srcId="{9941DD38-E365-4800-8497-D136CBA2A877}" destId="{F46CF2CE-37E6-4342-9912-6B29D5615547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E20FAF5-0D66-4D8A-9BBB-AC4470A4A36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D8627E0-93E9-4640-8F61-07FABDBA510A}">
      <dgm:prSet phldrT="[Text]"/>
      <dgm:spPr/>
      <dgm:t>
        <a:bodyPr/>
        <a:lstStyle/>
        <a:p>
          <a:r>
            <a:rPr lang="en-US" dirty="0" smtClean="0"/>
            <a:t>Get Involved!</a:t>
          </a:r>
          <a:endParaRPr lang="en-US" dirty="0"/>
        </a:p>
      </dgm:t>
    </dgm:pt>
    <dgm:pt modelId="{F28B6C81-828E-495D-AAFA-AC566FA1FA3E}" type="parTrans" cxnId="{E45DED80-9296-4E3F-A9EB-7B7271887B44}">
      <dgm:prSet/>
      <dgm:spPr/>
      <dgm:t>
        <a:bodyPr/>
        <a:lstStyle/>
        <a:p>
          <a:endParaRPr lang="en-US"/>
        </a:p>
      </dgm:t>
    </dgm:pt>
    <dgm:pt modelId="{837ADF6B-3E1D-4564-9008-03941779D8FB}" type="sibTrans" cxnId="{E45DED80-9296-4E3F-A9EB-7B7271887B44}">
      <dgm:prSet/>
      <dgm:spPr/>
      <dgm:t>
        <a:bodyPr/>
        <a:lstStyle/>
        <a:p>
          <a:endParaRPr lang="en-US"/>
        </a:p>
      </dgm:t>
    </dgm:pt>
    <dgm:pt modelId="{1A9889D5-1272-4F92-B705-F592F5F16C0A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Purdue Chapter</a:t>
          </a:r>
          <a:endParaRPr lang="en-US" dirty="0"/>
        </a:p>
      </dgm:t>
    </dgm:pt>
    <dgm:pt modelId="{13BB111D-61F5-40E2-B823-BFED3FCC4BE1}" type="parTrans" cxnId="{2961234B-6FFC-405D-83AB-AD2A59675B63}">
      <dgm:prSet/>
      <dgm:spPr/>
      <dgm:t>
        <a:bodyPr/>
        <a:lstStyle/>
        <a:p>
          <a:endParaRPr lang="en-US"/>
        </a:p>
      </dgm:t>
    </dgm:pt>
    <dgm:pt modelId="{206E7BF5-62F3-49FC-99BB-DD2D0BB8E9AC}" type="sibTrans" cxnId="{2961234B-6FFC-405D-83AB-AD2A59675B63}">
      <dgm:prSet/>
      <dgm:spPr/>
      <dgm:t>
        <a:bodyPr/>
        <a:lstStyle/>
        <a:p>
          <a:endParaRPr lang="en-US"/>
        </a:p>
      </dgm:t>
    </dgm:pt>
    <dgm:pt modelId="{EBF7F8F7-C5E0-404F-8FD6-D3DCFF600943}">
      <dgm:prSet phldrT="[Text]"/>
      <dgm:spPr/>
      <dgm:t>
        <a:bodyPr/>
        <a:lstStyle/>
        <a:p>
          <a:r>
            <a:rPr lang="en-US" dirty="0" smtClean="0"/>
            <a:t>Our Project</a:t>
          </a:r>
          <a:endParaRPr lang="en-US" dirty="0"/>
        </a:p>
      </dgm:t>
    </dgm:pt>
    <dgm:pt modelId="{56CC9442-5694-4C0D-ACCE-340E19ABA1D7}" type="parTrans" cxnId="{FF5E0A74-7C74-4CC4-BD2B-89D222FF0E9B}">
      <dgm:prSet/>
      <dgm:spPr/>
      <dgm:t>
        <a:bodyPr/>
        <a:lstStyle/>
        <a:p>
          <a:endParaRPr lang="en-US"/>
        </a:p>
      </dgm:t>
    </dgm:pt>
    <dgm:pt modelId="{1F72D875-589E-450F-BE84-6A023B1352D3}" type="sibTrans" cxnId="{FF5E0A74-7C74-4CC4-BD2B-89D222FF0E9B}">
      <dgm:prSet/>
      <dgm:spPr/>
      <dgm:t>
        <a:bodyPr/>
        <a:lstStyle/>
        <a:p>
          <a:endParaRPr lang="en-US"/>
        </a:p>
      </dgm:t>
    </dgm:pt>
    <dgm:pt modelId="{24B4EB23-AB1F-4D53-A7B5-159F1567792A}">
      <dgm:prSet phldrT="[Text]"/>
      <dgm:spPr/>
      <dgm:t>
        <a:bodyPr/>
        <a:lstStyle/>
        <a:p>
          <a:r>
            <a:rPr lang="en-US" dirty="0" smtClean="0"/>
            <a:t>EWB National</a:t>
          </a:r>
          <a:endParaRPr lang="en-US" dirty="0"/>
        </a:p>
      </dgm:t>
    </dgm:pt>
    <dgm:pt modelId="{28FFE6EB-F36A-4C28-BCD2-A3DFEFE6731C}" type="sibTrans" cxnId="{05C4EFA4-30E1-4CA9-8FC8-612A12ABA2EF}">
      <dgm:prSet/>
      <dgm:spPr/>
      <dgm:t>
        <a:bodyPr/>
        <a:lstStyle/>
        <a:p>
          <a:endParaRPr lang="en-US"/>
        </a:p>
      </dgm:t>
    </dgm:pt>
    <dgm:pt modelId="{C768EE64-098B-402A-876C-452BD93DE80A}" type="parTrans" cxnId="{05C4EFA4-30E1-4CA9-8FC8-612A12ABA2EF}">
      <dgm:prSet/>
      <dgm:spPr/>
      <dgm:t>
        <a:bodyPr/>
        <a:lstStyle/>
        <a:p>
          <a:endParaRPr lang="en-US"/>
        </a:p>
      </dgm:t>
    </dgm:pt>
    <dgm:pt modelId="{9941DD38-E365-4800-8497-D136CBA2A877}" type="pres">
      <dgm:prSet presAssocID="{EE20FAF5-0D66-4D8A-9BBB-AC4470A4A36E}" presName="Name0" presStyleCnt="0">
        <dgm:presLayoutVars>
          <dgm:dir/>
          <dgm:resizeHandles val="exact"/>
        </dgm:presLayoutVars>
      </dgm:prSet>
      <dgm:spPr/>
    </dgm:pt>
    <dgm:pt modelId="{3B8DADA5-AC6D-411F-AC5D-B5CFA8D4AD4C}" type="pres">
      <dgm:prSet presAssocID="{24B4EB23-AB1F-4D53-A7B5-159F1567792A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9077E-2B9A-40E4-8933-C531B3EFB51D}" type="pres">
      <dgm:prSet presAssocID="{28FFE6EB-F36A-4C28-BCD2-A3DFEFE6731C}" presName="parSpace" presStyleCnt="0"/>
      <dgm:spPr/>
    </dgm:pt>
    <dgm:pt modelId="{6E13298B-DE03-4B50-99C5-EBB99087EC38}" type="pres">
      <dgm:prSet presAssocID="{1A9889D5-1272-4F92-B705-F592F5F16C0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BC612-3823-4AFC-82A9-C31DE8E1B6D3}" type="pres">
      <dgm:prSet presAssocID="{206E7BF5-62F3-49FC-99BB-DD2D0BB8E9AC}" presName="parSpace" presStyleCnt="0"/>
      <dgm:spPr/>
    </dgm:pt>
    <dgm:pt modelId="{9BC1FF2E-64B0-41C7-93B4-7B4075FB7AE6}" type="pres">
      <dgm:prSet presAssocID="{EBF7F8F7-C5E0-404F-8FD6-D3DCFF600943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9A088-13FC-40D3-B588-0BEE6B1E12EC}" type="pres">
      <dgm:prSet presAssocID="{1F72D875-589E-450F-BE84-6A023B1352D3}" presName="parSpace" presStyleCnt="0"/>
      <dgm:spPr/>
    </dgm:pt>
    <dgm:pt modelId="{F46CF2CE-37E6-4342-9912-6B29D5615547}" type="pres">
      <dgm:prSet presAssocID="{FD8627E0-93E9-4640-8F61-07FABDBA510A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C4EFA4-30E1-4CA9-8FC8-612A12ABA2EF}" srcId="{EE20FAF5-0D66-4D8A-9BBB-AC4470A4A36E}" destId="{24B4EB23-AB1F-4D53-A7B5-159F1567792A}" srcOrd="0" destOrd="0" parTransId="{C768EE64-098B-402A-876C-452BD93DE80A}" sibTransId="{28FFE6EB-F36A-4C28-BCD2-A3DFEFE6731C}"/>
    <dgm:cxn modelId="{96681D20-E968-4DC6-AEB5-C55C3ED94254}" type="presOf" srcId="{24B4EB23-AB1F-4D53-A7B5-159F1567792A}" destId="{3B8DADA5-AC6D-411F-AC5D-B5CFA8D4AD4C}" srcOrd="0" destOrd="0" presId="urn:microsoft.com/office/officeart/2005/8/layout/hChevron3"/>
    <dgm:cxn modelId="{E45DED80-9296-4E3F-A9EB-7B7271887B44}" srcId="{EE20FAF5-0D66-4D8A-9BBB-AC4470A4A36E}" destId="{FD8627E0-93E9-4640-8F61-07FABDBA510A}" srcOrd="3" destOrd="0" parTransId="{F28B6C81-828E-495D-AAFA-AC566FA1FA3E}" sibTransId="{837ADF6B-3E1D-4564-9008-03941779D8FB}"/>
    <dgm:cxn modelId="{79FB33F8-172B-43D3-B206-C49EA8997A55}" type="presOf" srcId="{EE20FAF5-0D66-4D8A-9BBB-AC4470A4A36E}" destId="{9941DD38-E365-4800-8497-D136CBA2A877}" srcOrd="0" destOrd="0" presId="urn:microsoft.com/office/officeart/2005/8/layout/hChevron3"/>
    <dgm:cxn modelId="{2961234B-6FFC-405D-83AB-AD2A59675B63}" srcId="{EE20FAF5-0D66-4D8A-9BBB-AC4470A4A36E}" destId="{1A9889D5-1272-4F92-B705-F592F5F16C0A}" srcOrd="1" destOrd="0" parTransId="{13BB111D-61F5-40E2-B823-BFED3FCC4BE1}" sibTransId="{206E7BF5-62F3-49FC-99BB-DD2D0BB8E9AC}"/>
    <dgm:cxn modelId="{FF5E0A74-7C74-4CC4-BD2B-89D222FF0E9B}" srcId="{EE20FAF5-0D66-4D8A-9BBB-AC4470A4A36E}" destId="{EBF7F8F7-C5E0-404F-8FD6-D3DCFF600943}" srcOrd="2" destOrd="0" parTransId="{56CC9442-5694-4C0D-ACCE-340E19ABA1D7}" sibTransId="{1F72D875-589E-450F-BE84-6A023B1352D3}"/>
    <dgm:cxn modelId="{7F9D64BB-1546-4B2A-9078-5EF3BFF3EE3C}" type="presOf" srcId="{EBF7F8F7-C5E0-404F-8FD6-D3DCFF600943}" destId="{9BC1FF2E-64B0-41C7-93B4-7B4075FB7AE6}" srcOrd="0" destOrd="0" presId="urn:microsoft.com/office/officeart/2005/8/layout/hChevron3"/>
    <dgm:cxn modelId="{14B40932-0517-48D5-912F-931A8AB8E0C7}" type="presOf" srcId="{FD8627E0-93E9-4640-8F61-07FABDBA510A}" destId="{F46CF2CE-37E6-4342-9912-6B29D5615547}" srcOrd="0" destOrd="0" presId="urn:microsoft.com/office/officeart/2005/8/layout/hChevron3"/>
    <dgm:cxn modelId="{70904C50-6548-4ABC-8244-6EF3B2D831FA}" type="presOf" srcId="{1A9889D5-1272-4F92-B705-F592F5F16C0A}" destId="{6E13298B-DE03-4B50-99C5-EBB99087EC38}" srcOrd="0" destOrd="0" presId="urn:microsoft.com/office/officeart/2005/8/layout/hChevron3"/>
    <dgm:cxn modelId="{79B3CA73-BD13-4C6C-B5F4-8284A2239799}" type="presParOf" srcId="{9941DD38-E365-4800-8497-D136CBA2A877}" destId="{3B8DADA5-AC6D-411F-AC5D-B5CFA8D4AD4C}" srcOrd="0" destOrd="0" presId="urn:microsoft.com/office/officeart/2005/8/layout/hChevron3"/>
    <dgm:cxn modelId="{92CB4C63-9EBA-479E-97CB-44125667671B}" type="presParOf" srcId="{9941DD38-E365-4800-8497-D136CBA2A877}" destId="{E1E9077E-2B9A-40E4-8933-C531B3EFB51D}" srcOrd="1" destOrd="0" presId="urn:microsoft.com/office/officeart/2005/8/layout/hChevron3"/>
    <dgm:cxn modelId="{330250E7-21CD-45A2-AD48-71BF778AA82A}" type="presParOf" srcId="{9941DD38-E365-4800-8497-D136CBA2A877}" destId="{6E13298B-DE03-4B50-99C5-EBB99087EC38}" srcOrd="2" destOrd="0" presId="urn:microsoft.com/office/officeart/2005/8/layout/hChevron3"/>
    <dgm:cxn modelId="{759C7F53-E30E-4A63-989A-51D696377773}" type="presParOf" srcId="{9941DD38-E365-4800-8497-D136CBA2A877}" destId="{196BC612-3823-4AFC-82A9-C31DE8E1B6D3}" srcOrd="3" destOrd="0" presId="urn:microsoft.com/office/officeart/2005/8/layout/hChevron3"/>
    <dgm:cxn modelId="{1BAC1941-BC0C-4804-B753-E483E39543EB}" type="presParOf" srcId="{9941DD38-E365-4800-8497-D136CBA2A877}" destId="{9BC1FF2E-64B0-41C7-93B4-7B4075FB7AE6}" srcOrd="4" destOrd="0" presId="urn:microsoft.com/office/officeart/2005/8/layout/hChevron3"/>
    <dgm:cxn modelId="{9CE3E9EB-2B81-4C2C-91EA-EA6D297E25A2}" type="presParOf" srcId="{9941DD38-E365-4800-8497-D136CBA2A877}" destId="{CD49A088-13FC-40D3-B588-0BEE6B1E12EC}" srcOrd="5" destOrd="0" presId="urn:microsoft.com/office/officeart/2005/8/layout/hChevron3"/>
    <dgm:cxn modelId="{7EFF04AE-ED05-4F0B-9A1E-90B15C83EA48}" type="presParOf" srcId="{9941DD38-E365-4800-8497-D136CBA2A877}" destId="{F46CF2CE-37E6-4342-9912-6B29D5615547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E20FAF5-0D66-4D8A-9BBB-AC4470A4A36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D8627E0-93E9-4640-8F61-07FABDBA510A}">
      <dgm:prSet phldrT="[Text]"/>
      <dgm:spPr/>
      <dgm:t>
        <a:bodyPr/>
        <a:lstStyle/>
        <a:p>
          <a:r>
            <a:rPr lang="en-US" dirty="0" smtClean="0"/>
            <a:t>Get Involved!</a:t>
          </a:r>
          <a:endParaRPr lang="en-US" dirty="0"/>
        </a:p>
      </dgm:t>
    </dgm:pt>
    <dgm:pt modelId="{F28B6C81-828E-495D-AAFA-AC566FA1FA3E}" type="parTrans" cxnId="{E45DED80-9296-4E3F-A9EB-7B7271887B44}">
      <dgm:prSet/>
      <dgm:spPr/>
      <dgm:t>
        <a:bodyPr/>
        <a:lstStyle/>
        <a:p>
          <a:endParaRPr lang="en-US"/>
        </a:p>
      </dgm:t>
    </dgm:pt>
    <dgm:pt modelId="{837ADF6B-3E1D-4564-9008-03941779D8FB}" type="sibTrans" cxnId="{E45DED80-9296-4E3F-A9EB-7B7271887B44}">
      <dgm:prSet/>
      <dgm:spPr/>
      <dgm:t>
        <a:bodyPr/>
        <a:lstStyle/>
        <a:p>
          <a:endParaRPr lang="en-US"/>
        </a:p>
      </dgm:t>
    </dgm:pt>
    <dgm:pt modelId="{1A9889D5-1272-4F92-B705-F592F5F16C0A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Purdue Chapter</a:t>
          </a:r>
          <a:endParaRPr lang="en-US" dirty="0"/>
        </a:p>
      </dgm:t>
    </dgm:pt>
    <dgm:pt modelId="{13BB111D-61F5-40E2-B823-BFED3FCC4BE1}" type="parTrans" cxnId="{2961234B-6FFC-405D-83AB-AD2A59675B63}">
      <dgm:prSet/>
      <dgm:spPr/>
      <dgm:t>
        <a:bodyPr/>
        <a:lstStyle/>
        <a:p>
          <a:endParaRPr lang="en-US"/>
        </a:p>
      </dgm:t>
    </dgm:pt>
    <dgm:pt modelId="{206E7BF5-62F3-49FC-99BB-DD2D0BB8E9AC}" type="sibTrans" cxnId="{2961234B-6FFC-405D-83AB-AD2A59675B63}">
      <dgm:prSet/>
      <dgm:spPr/>
      <dgm:t>
        <a:bodyPr/>
        <a:lstStyle/>
        <a:p>
          <a:endParaRPr lang="en-US"/>
        </a:p>
      </dgm:t>
    </dgm:pt>
    <dgm:pt modelId="{EBF7F8F7-C5E0-404F-8FD6-D3DCFF600943}">
      <dgm:prSet phldrT="[Text]"/>
      <dgm:spPr/>
      <dgm:t>
        <a:bodyPr/>
        <a:lstStyle/>
        <a:p>
          <a:r>
            <a:rPr lang="en-US" dirty="0" smtClean="0"/>
            <a:t>Our Project</a:t>
          </a:r>
          <a:endParaRPr lang="en-US" dirty="0"/>
        </a:p>
      </dgm:t>
    </dgm:pt>
    <dgm:pt modelId="{56CC9442-5694-4C0D-ACCE-340E19ABA1D7}" type="parTrans" cxnId="{FF5E0A74-7C74-4CC4-BD2B-89D222FF0E9B}">
      <dgm:prSet/>
      <dgm:spPr/>
      <dgm:t>
        <a:bodyPr/>
        <a:lstStyle/>
        <a:p>
          <a:endParaRPr lang="en-US"/>
        </a:p>
      </dgm:t>
    </dgm:pt>
    <dgm:pt modelId="{1F72D875-589E-450F-BE84-6A023B1352D3}" type="sibTrans" cxnId="{FF5E0A74-7C74-4CC4-BD2B-89D222FF0E9B}">
      <dgm:prSet/>
      <dgm:spPr/>
      <dgm:t>
        <a:bodyPr/>
        <a:lstStyle/>
        <a:p>
          <a:endParaRPr lang="en-US"/>
        </a:p>
      </dgm:t>
    </dgm:pt>
    <dgm:pt modelId="{24B4EB23-AB1F-4D53-A7B5-159F1567792A}">
      <dgm:prSet phldrT="[Text]"/>
      <dgm:spPr/>
      <dgm:t>
        <a:bodyPr/>
        <a:lstStyle/>
        <a:p>
          <a:r>
            <a:rPr lang="en-US" dirty="0" smtClean="0"/>
            <a:t>EWB National</a:t>
          </a:r>
          <a:endParaRPr lang="en-US" dirty="0"/>
        </a:p>
      </dgm:t>
    </dgm:pt>
    <dgm:pt modelId="{28FFE6EB-F36A-4C28-BCD2-A3DFEFE6731C}" type="sibTrans" cxnId="{05C4EFA4-30E1-4CA9-8FC8-612A12ABA2EF}">
      <dgm:prSet/>
      <dgm:spPr/>
      <dgm:t>
        <a:bodyPr/>
        <a:lstStyle/>
        <a:p>
          <a:endParaRPr lang="en-US"/>
        </a:p>
      </dgm:t>
    </dgm:pt>
    <dgm:pt modelId="{C768EE64-098B-402A-876C-452BD93DE80A}" type="parTrans" cxnId="{05C4EFA4-30E1-4CA9-8FC8-612A12ABA2EF}">
      <dgm:prSet/>
      <dgm:spPr/>
      <dgm:t>
        <a:bodyPr/>
        <a:lstStyle/>
        <a:p>
          <a:endParaRPr lang="en-US"/>
        </a:p>
      </dgm:t>
    </dgm:pt>
    <dgm:pt modelId="{9941DD38-E365-4800-8497-D136CBA2A877}" type="pres">
      <dgm:prSet presAssocID="{EE20FAF5-0D66-4D8A-9BBB-AC4470A4A36E}" presName="Name0" presStyleCnt="0">
        <dgm:presLayoutVars>
          <dgm:dir/>
          <dgm:resizeHandles val="exact"/>
        </dgm:presLayoutVars>
      </dgm:prSet>
      <dgm:spPr/>
    </dgm:pt>
    <dgm:pt modelId="{3B8DADA5-AC6D-411F-AC5D-B5CFA8D4AD4C}" type="pres">
      <dgm:prSet presAssocID="{24B4EB23-AB1F-4D53-A7B5-159F1567792A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9077E-2B9A-40E4-8933-C531B3EFB51D}" type="pres">
      <dgm:prSet presAssocID="{28FFE6EB-F36A-4C28-BCD2-A3DFEFE6731C}" presName="parSpace" presStyleCnt="0"/>
      <dgm:spPr/>
    </dgm:pt>
    <dgm:pt modelId="{6E13298B-DE03-4B50-99C5-EBB99087EC38}" type="pres">
      <dgm:prSet presAssocID="{1A9889D5-1272-4F92-B705-F592F5F16C0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BC612-3823-4AFC-82A9-C31DE8E1B6D3}" type="pres">
      <dgm:prSet presAssocID="{206E7BF5-62F3-49FC-99BB-DD2D0BB8E9AC}" presName="parSpace" presStyleCnt="0"/>
      <dgm:spPr/>
    </dgm:pt>
    <dgm:pt modelId="{9BC1FF2E-64B0-41C7-93B4-7B4075FB7AE6}" type="pres">
      <dgm:prSet presAssocID="{EBF7F8F7-C5E0-404F-8FD6-D3DCFF600943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9A088-13FC-40D3-B588-0BEE6B1E12EC}" type="pres">
      <dgm:prSet presAssocID="{1F72D875-589E-450F-BE84-6A023B1352D3}" presName="parSpace" presStyleCnt="0"/>
      <dgm:spPr/>
    </dgm:pt>
    <dgm:pt modelId="{F46CF2CE-37E6-4342-9912-6B29D5615547}" type="pres">
      <dgm:prSet presAssocID="{FD8627E0-93E9-4640-8F61-07FABDBA510A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7A5823-A4AB-411B-BD21-D261F15EE0E8}" type="presOf" srcId="{1A9889D5-1272-4F92-B705-F592F5F16C0A}" destId="{6E13298B-DE03-4B50-99C5-EBB99087EC38}" srcOrd="0" destOrd="0" presId="urn:microsoft.com/office/officeart/2005/8/layout/hChevron3"/>
    <dgm:cxn modelId="{FF5E0A74-7C74-4CC4-BD2B-89D222FF0E9B}" srcId="{EE20FAF5-0D66-4D8A-9BBB-AC4470A4A36E}" destId="{EBF7F8F7-C5E0-404F-8FD6-D3DCFF600943}" srcOrd="2" destOrd="0" parTransId="{56CC9442-5694-4C0D-ACCE-340E19ABA1D7}" sibTransId="{1F72D875-589E-450F-BE84-6A023B1352D3}"/>
    <dgm:cxn modelId="{292B3CEF-3D1E-4B58-84D4-615E4D34D01D}" type="presOf" srcId="{EE20FAF5-0D66-4D8A-9BBB-AC4470A4A36E}" destId="{9941DD38-E365-4800-8497-D136CBA2A877}" srcOrd="0" destOrd="0" presId="urn:microsoft.com/office/officeart/2005/8/layout/hChevron3"/>
    <dgm:cxn modelId="{838570A5-7CFD-4876-9B7F-632D4BA694B7}" type="presOf" srcId="{EBF7F8F7-C5E0-404F-8FD6-D3DCFF600943}" destId="{9BC1FF2E-64B0-41C7-93B4-7B4075FB7AE6}" srcOrd="0" destOrd="0" presId="urn:microsoft.com/office/officeart/2005/8/layout/hChevron3"/>
    <dgm:cxn modelId="{2961234B-6FFC-405D-83AB-AD2A59675B63}" srcId="{EE20FAF5-0D66-4D8A-9BBB-AC4470A4A36E}" destId="{1A9889D5-1272-4F92-B705-F592F5F16C0A}" srcOrd="1" destOrd="0" parTransId="{13BB111D-61F5-40E2-B823-BFED3FCC4BE1}" sibTransId="{206E7BF5-62F3-49FC-99BB-DD2D0BB8E9AC}"/>
    <dgm:cxn modelId="{BFA778BC-3785-4D42-BAE6-7D0DA346273D}" type="presOf" srcId="{FD8627E0-93E9-4640-8F61-07FABDBA510A}" destId="{F46CF2CE-37E6-4342-9912-6B29D5615547}" srcOrd="0" destOrd="0" presId="urn:microsoft.com/office/officeart/2005/8/layout/hChevron3"/>
    <dgm:cxn modelId="{2928F004-526C-497B-BEFE-DB8072322636}" type="presOf" srcId="{24B4EB23-AB1F-4D53-A7B5-159F1567792A}" destId="{3B8DADA5-AC6D-411F-AC5D-B5CFA8D4AD4C}" srcOrd="0" destOrd="0" presId="urn:microsoft.com/office/officeart/2005/8/layout/hChevron3"/>
    <dgm:cxn modelId="{05C4EFA4-30E1-4CA9-8FC8-612A12ABA2EF}" srcId="{EE20FAF5-0D66-4D8A-9BBB-AC4470A4A36E}" destId="{24B4EB23-AB1F-4D53-A7B5-159F1567792A}" srcOrd="0" destOrd="0" parTransId="{C768EE64-098B-402A-876C-452BD93DE80A}" sibTransId="{28FFE6EB-F36A-4C28-BCD2-A3DFEFE6731C}"/>
    <dgm:cxn modelId="{E45DED80-9296-4E3F-A9EB-7B7271887B44}" srcId="{EE20FAF5-0D66-4D8A-9BBB-AC4470A4A36E}" destId="{FD8627E0-93E9-4640-8F61-07FABDBA510A}" srcOrd="3" destOrd="0" parTransId="{F28B6C81-828E-495D-AAFA-AC566FA1FA3E}" sibTransId="{837ADF6B-3E1D-4564-9008-03941779D8FB}"/>
    <dgm:cxn modelId="{D178C675-127E-4D28-8BBE-3BCFC7C46CD6}" type="presParOf" srcId="{9941DD38-E365-4800-8497-D136CBA2A877}" destId="{3B8DADA5-AC6D-411F-AC5D-B5CFA8D4AD4C}" srcOrd="0" destOrd="0" presId="urn:microsoft.com/office/officeart/2005/8/layout/hChevron3"/>
    <dgm:cxn modelId="{10443C82-CA31-4EDC-AB0D-7A0AB37BE824}" type="presParOf" srcId="{9941DD38-E365-4800-8497-D136CBA2A877}" destId="{E1E9077E-2B9A-40E4-8933-C531B3EFB51D}" srcOrd="1" destOrd="0" presId="urn:microsoft.com/office/officeart/2005/8/layout/hChevron3"/>
    <dgm:cxn modelId="{C1380CFC-A2EF-4EEE-A5EF-80BF90C48AD2}" type="presParOf" srcId="{9941DD38-E365-4800-8497-D136CBA2A877}" destId="{6E13298B-DE03-4B50-99C5-EBB99087EC38}" srcOrd="2" destOrd="0" presId="urn:microsoft.com/office/officeart/2005/8/layout/hChevron3"/>
    <dgm:cxn modelId="{458533D6-F844-4559-B50E-B3A8035CC4F3}" type="presParOf" srcId="{9941DD38-E365-4800-8497-D136CBA2A877}" destId="{196BC612-3823-4AFC-82A9-C31DE8E1B6D3}" srcOrd="3" destOrd="0" presId="urn:microsoft.com/office/officeart/2005/8/layout/hChevron3"/>
    <dgm:cxn modelId="{2FF11D08-A031-4B65-9810-F77AE435A67C}" type="presParOf" srcId="{9941DD38-E365-4800-8497-D136CBA2A877}" destId="{9BC1FF2E-64B0-41C7-93B4-7B4075FB7AE6}" srcOrd="4" destOrd="0" presId="urn:microsoft.com/office/officeart/2005/8/layout/hChevron3"/>
    <dgm:cxn modelId="{F4E7E610-DCFD-4145-84AA-AA9725242C23}" type="presParOf" srcId="{9941DD38-E365-4800-8497-D136CBA2A877}" destId="{CD49A088-13FC-40D3-B588-0BEE6B1E12EC}" srcOrd="5" destOrd="0" presId="urn:microsoft.com/office/officeart/2005/8/layout/hChevron3"/>
    <dgm:cxn modelId="{E19604DC-279F-4007-B8A8-CAED614C3BEE}" type="presParOf" srcId="{9941DD38-E365-4800-8497-D136CBA2A877}" destId="{F46CF2CE-37E6-4342-9912-6B29D5615547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E20FAF5-0D66-4D8A-9BBB-AC4470A4A36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D8627E0-93E9-4640-8F61-07FABDBA510A}">
      <dgm:prSet phldrT="[Text]"/>
      <dgm:spPr/>
      <dgm:t>
        <a:bodyPr/>
        <a:lstStyle/>
        <a:p>
          <a:r>
            <a:rPr lang="en-US" dirty="0" smtClean="0"/>
            <a:t>Get Involved!</a:t>
          </a:r>
          <a:endParaRPr lang="en-US" dirty="0"/>
        </a:p>
      </dgm:t>
    </dgm:pt>
    <dgm:pt modelId="{F28B6C81-828E-495D-AAFA-AC566FA1FA3E}" type="parTrans" cxnId="{E45DED80-9296-4E3F-A9EB-7B7271887B44}">
      <dgm:prSet/>
      <dgm:spPr/>
      <dgm:t>
        <a:bodyPr/>
        <a:lstStyle/>
        <a:p>
          <a:endParaRPr lang="en-US"/>
        </a:p>
      </dgm:t>
    </dgm:pt>
    <dgm:pt modelId="{837ADF6B-3E1D-4564-9008-03941779D8FB}" type="sibTrans" cxnId="{E45DED80-9296-4E3F-A9EB-7B7271887B44}">
      <dgm:prSet/>
      <dgm:spPr/>
      <dgm:t>
        <a:bodyPr/>
        <a:lstStyle/>
        <a:p>
          <a:endParaRPr lang="en-US"/>
        </a:p>
      </dgm:t>
    </dgm:pt>
    <dgm:pt modelId="{1A9889D5-1272-4F92-B705-F592F5F16C0A}">
      <dgm:prSet phldrT="[Text]"/>
      <dgm:spPr/>
      <dgm:t>
        <a:bodyPr/>
        <a:lstStyle/>
        <a:p>
          <a:r>
            <a:rPr lang="en-US" dirty="0" smtClean="0"/>
            <a:t>Purdue Chapter</a:t>
          </a:r>
          <a:endParaRPr lang="en-US" dirty="0"/>
        </a:p>
      </dgm:t>
    </dgm:pt>
    <dgm:pt modelId="{13BB111D-61F5-40E2-B823-BFED3FCC4BE1}" type="parTrans" cxnId="{2961234B-6FFC-405D-83AB-AD2A59675B63}">
      <dgm:prSet/>
      <dgm:spPr/>
      <dgm:t>
        <a:bodyPr/>
        <a:lstStyle/>
        <a:p>
          <a:endParaRPr lang="en-US"/>
        </a:p>
      </dgm:t>
    </dgm:pt>
    <dgm:pt modelId="{206E7BF5-62F3-49FC-99BB-DD2D0BB8E9AC}" type="sibTrans" cxnId="{2961234B-6FFC-405D-83AB-AD2A59675B63}">
      <dgm:prSet/>
      <dgm:spPr/>
      <dgm:t>
        <a:bodyPr/>
        <a:lstStyle/>
        <a:p>
          <a:endParaRPr lang="en-US"/>
        </a:p>
      </dgm:t>
    </dgm:pt>
    <dgm:pt modelId="{EBF7F8F7-C5E0-404F-8FD6-D3DCFF600943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Our Project</a:t>
          </a:r>
          <a:endParaRPr lang="en-US" dirty="0"/>
        </a:p>
      </dgm:t>
    </dgm:pt>
    <dgm:pt modelId="{56CC9442-5694-4C0D-ACCE-340E19ABA1D7}" type="parTrans" cxnId="{FF5E0A74-7C74-4CC4-BD2B-89D222FF0E9B}">
      <dgm:prSet/>
      <dgm:spPr/>
      <dgm:t>
        <a:bodyPr/>
        <a:lstStyle/>
        <a:p>
          <a:endParaRPr lang="en-US"/>
        </a:p>
      </dgm:t>
    </dgm:pt>
    <dgm:pt modelId="{1F72D875-589E-450F-BE84-6A023B1352D3}" type="sibTrans" cxnId="{FF5E0A74-7C74-4CC4-BD2B-89D222FF0E9B}">
      <dgm:prSet/>
      <dgm:spPr/>
      <dgm:t>
        <a:bodyPr/>
        <a:lstStyle/>
        <a:p>
          <a:endParaRPr lang="en-US"/>
        </a:p>
      </dgm:t>
    </dgm:pt>
    <dgm:pt modelId="{24B4EB23-AB1F-4D53-A7B5-159F1567792A}">
      <dgm:prSet phldrT="[Text]"/>
      <dgm:spPr/>
      <dgm:t>
        <a:bodyPr/>
        <a:lstStyle/>
        <a:p>
          <a:r>
            <a:rPr lang="en-US" dirty="0" smtClean="0"/>
            <a:t>EWB National</a:t>
          </a:r>
          <a:endParaRPr lang="en-US" dirty="0"/>
        </a:p>
      </dgm:t>
    </dgm:pt>
    <dgm:pt modelId="{28FFE6EB-F36A-4C28-BCD2-A3DFEFE6731C}" type="sibTrans" cxnId="{05C4EFA4-30E1-4CA9-8FC8-612A12ABA2EF}">
      <dgm:prSet/>
      <dgm:spPr/>
      <dgm:t>
        <a:bodyPr/>
        <a:lstStyle/>
        <a:p>
          <a:endParaRPr lang="en-US"/>
        </a:p>
      </dgm:t>
    </dgm:pt>
    <dgm:pt modelId="{C768EE64-098B-402A-876C-452BD93DE80A}" type="parTrans" cxnId="{05C4EFA4-30E1-4CA9-8FC8-612A12ABA2EF}">
      <dgm:prSet/>
      <dgm:spPr/>
      <dgm:t>
        <a:bodyPr/>
        <a:lstStyle/>
        <a:p>
          <a:endParaRPr lang="en-US"/>
        </a:p>
      </dgm:t>
    </dgm:pt>
    <dgm:pt modelId="{9941DD38-E365-4800-8497-D136CBA2A877}" type="pres">
      <dgm:prSet presAssocID="{EE20FAF5-0D66-4D8A-9BBB-AC4470A4A36E}" presName="Name0" presStyleCnt="0">
        <dgm:presLayoutVars>
          <dgm:dir/>
          <dgm:resizeHandles val="exact"/>
        </dgm:presLayoutVars>
      </dgm:prSet>
      <dgm:spPr/>
    </dgm:pt>
    <dgm:pt modelId="{3B8DADA5-AC6D-411F-AC5D-B5CFA8D4AD4C}" type="pres">
      <dgm:prSet presAssocID="{24B4EB23-AB1F-4D53-A7B5-159F1567792A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9077E-2B9A-40E4-8933-C531B3EFB51D}" type="pres">
      <dgm:prSet presAssocID="{28FFE6EB-F36A-4C28-BCD2-A3DFEFE6731C}" presName="parSpace" presStyleCnt="0"/>
      <dgm:spPr/>
    </dgm:pt>
    <dgm:pt modelId="{6E13298B-DE03-4B50-99C5-EBB99087EC38}" type="pres">
      <dgm:prSet presAssocID="{1A9889D5-1272-4F92-B705-F592F5F16C0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BC612-3823-4AFC-82A9-C31DE8E1B6D3}" type="pres">
      <dgm:prSet presAssocID="{206E7BF5-62F3-49FC-99BB-DD2D0BB8E9AC}" presName="parSpace" presStyleCnt="0"/>
      <dgm:spPr/>
    </dgm:pt>
    <dgm:pt modelId="{9BC1FF2E-64B0-41C7-93B4-7B4075FB7AE6}" type="pres">
      <dgm:prSet presAssocID="{EBF7F8F7-C5E0-404F-8FD6-D3DCFF600943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9A088-13FC-40D3-B588-0BEE6B1E12EC}" type="pres">
      <dgm:prSet presAssocID="{1F72D875-589E-450F-BE84-6A023B1352D3}" presName="parSpace" presStyleCnt="0"/>
      <dgm:spPr/>
    </dgm:pt>
    <dgm:pt modelId="{F46CF2CE-37E6-4342-9912-6B29D5615547}" type="pres">
      <dgm:prSet presAssocID="{FD8627E0-93E9-4640-8F61-07FABDBA510A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F34C68-E397-4BA9-AC58-CADCD87A6322}" type="presOf" srcId="{EBF7F8F7-C5E0-404F-8FD6-D3DCFF600943}" destId="{9BC1FF2E-64B0-41C7-93B4-7B4075FB7AE6}" srcOrd="0" destOrd="0" presId="urn:microsoft.com/office/officeart/2005/8/layout/hChevron3"/>
    <dgm:cxn modelId="{FF5E0A74-7C74-4CC4-BD2B-89D222FF0E9B}" srcId="{EE20FAF5-0D66-4D8A-9BBB-AC4470A4A36E}" destId="{EBF7F8F7-C5E0-404F-8FD6-D3DCFF600943}" srcOrd="2" destOrd="0" parTransId="{56CC9442-5694-4C0D-ACCE-340E19ABA1D7}" sibTransId="{1F72D875-589E-450F-BE84-6A023B1352D3}"/>
    <dgm:cxn modelId="{F44F1FB9-47BD-47A0-B556-D9665E714F0A}" type="presOf" srcId="{FD8627E0-93E9-4640-8F61-07FABDBA510A}" destId="{F46CF2CE-37E6-4342-9912-6B29D5615547}" srcOrd="0" destOrd="0" presId="urn:microsoft.com/office/officeart/2005/8/layout/hChevron3"/>
    <dgm:cxn modelId="{2961234B-6FFC-405D-83AB-AD2A59675B63}" srcId="{EE20FAF5-0D66-4D8A-9BBB-AC4470A4A36E}" destId="{1A9889D5-1272-4F92-B705-F592F5F16C0A}" srcOrd="1" destOrd="0" parTransId="{13BB111D-61F5-40E2-B823-BFED3FCC4BE1}" sibTransId="{206E7BF5-62F3-49FC-99BB-DD2D0BB8E9AC}"/>
    <dgm:cxn modelId="{019BAC52-4805-45CD-9DA8-90405E925DD7}" type="presOf" srcId="{EE20FAF5-0D66-4D8A-9BBB-AC4470A4A36E}" destId="{9941DD38-E365-4800-8497-D136CBA2A877}" srcOrd="0" destOrd="0" presId="urn:microsoft.com/office/officeart/2005/8/layout/hChevron3"/>
    <dgm:cxn modelId="{4292CF74-B1BF-46D6-85FA-4A7091D98624}" type="presOf" srcId="{1A9889D5-1272-4F92-B705-F592F5F16C0A}" destId="{6E13298B-DE03-4B50-99C5-EBB99087EC38}" srcOrd="0" destOrd="0" presId="urn:microsoft.com/office/officeart/2005/8/layout/hChevron3"/>
    <dgm:cxn modelId="{05C4EFA4-30E1-4CA9-8FC8-612A12ABA2EF}" srcId="{EE20FAF5-0D66-4D8A-9BBB-AC4470A4A36E}" destId="{24B4EB23-AB1F-4D53-A7B5-159F1567792A}" srcOrd="0" destOrd="0" parTransId="{C768EE64-098B-402A-876C-452BD93DE80A}" sibTransId="{28FFE6EB-F36A-4C28-BCD2-A3DFEFE6731C}"/>
    <dgm:cxn modelId="{AA94544A-4090-456A-851F-1D7A000E815B}" type="presOf" srcId="{24B4EB23-AB1F-4D53-A7B5-159F1567792A}" destId="{3B8DADA5-AC6D-411F-AC5D-B5CFA8D4AD4C}" srcOrd="0" destOrd="0" presId="urn:microsoft.com/office/officeart/2005/8/layout/hChevron3"/>
    <dgm:cxn modelId="{E45DED80-9296-4E3F-A9EB-7B7271887B44}" srcId="{EE20FAF5-0D66-4D8A-9BBB-AC4470A4A36E}" destId="{FD8627E0-93E9-4640-8F61-07FABDBA510A}" srcOrd="3" destOrd="0" parTransId="{F28B6C81-828E-495D-AAFA-AC566FA1FA3E}" sibTransId="{837ADF6B-3E1D-4564-9008-03941779D8FB}"/>
    <dgm:cxn modelId="{0EF05C8E-DE9E-4718-9DF8-6E678D189418}" type="presParOf" srcId="{9941DD38-E365-4800-8497-D136CBA2A877}" destId="{3B8DADA5-AC6D-411F-AC5D-B5CFA8D4AD4C}" srcOrd="0" destOrd="0" presId="urn:microsoft.com/office/officeart/2005/8/layout/hChevron3"/>
    <dgm:cxn modelId="{4797FF60-22CA-45C0-B361-DA26EA6F9D2D}" type="presParOf" srcId="{9941DD38-E365-4800-8497-D136CBA2A877}" destId="{E1E9077E-2B9A-40E4-8933-C531B3EFB51D}" srcOrd="1" destOrd="0" presId="urn:microsoft.com/office/officeart/2005/8/layout/hChevron3"/>
    <dgm:cxn modelId="{BE6BFD44-44CB-41F9-B299-5A6B442E8699}" type="presParOf" srcId="{9941DD38-E365-4800-8497-D136CBA2A877}" destId="{6E13298B-DE03-4B50-99C5-EBB99087EC38}" srcOrd="2" destOrd="0" presId="urn:microsoft.com/office/officeart/2005/8/layout/hChevron3"/>
    <dgm:cxn modelId="{4EE9B68D-5348-472E-A219-6A73262CA273}" type="presParOf" srcId="{9941DD38-E365-4800-8497-D136CBA2A877}" destId="{196BC612-3823-4AFC-82A9-C31DE8E1B6D3}" srcOrd="3" destOrd="0" presId="urn:microsoft.com/office/officeart/2005/8/layout/hChevron3"/>
    <dgm:cxn modelId="{576CB77F-91E6-4D2B-8F63-AD4BBA8D4DF8}" type="presParOf" srcId="{9941DD38-E365-4800-8497-D136CBA2A877}" destId="{9BC1FF2E-64B0-41C7-93B4-7B4075FB7AE6}" srcOrd="4" destOrd="0" presId="urn:microsoft.com/office/officeart/2005/8/layout/hChevron3"/>
    <dgm:cxn modelId="{4D86B4E6-A260-42AB-BD70-0689C86D0914}" type="presParOf" srcId="{9941DD38-E365-4800-8497-D136CBA2A877}" destId="{CD49A088-13FC-40D3-B588-0BEE6B1E12EC}" srcOrd="5" destOrd="0" presId="urn:microsoft.com/office/officeart/2005/8/layout/hChevron3"/>
    <dgm:cxn modelId="{BA833FD2-7720-420B-B423-F56FC4C9A2AD}" type="presParOf" srcId="{9941DD38-E365-4800-8497-D136CBA2A877}" destId="{F46CF2CE-37E6-4342-9912-6B29D5615547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DADA5-AC6D-411F-AC5D-B5CFA8D4AD4C}">
      <dsp:nvSpPr>
        <dsp:cNvPr id="0" name=""/>
        <dsp:cNvSpPr/>
      </dsp:nvSpPr>
      <dsp:spPr>
        <a:xfrm>
          <a:off x="2076" y="166791"/>
          <a:ext cx="2083072" cy="833229"/>
        </a:xfrm>
        <a:prstGeom prst="homePlate">
          <a:avLst/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348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EWB National</a:t>
          </a:r>
          <a:endParaRPr lang="en-US" sz="2200" kern="1200" dirty="0"/>
        </a:p>
      </dsp:txBody>
      <dsp:txXfrm>
        <a:off x="2076" y="166791"/>
        <a:ext cx="1874765" cy="833229"/>
      </dsp:txXfrm>
    </dsp:sp>
    <dsp:sp modelId="{6E13298B-DE03-4B50-99C5-EBB99087EC38}">
      <dsp:nvSpPr>
        <dsp:cNvPr id="0" name=""/>
        <dsp:cNvSpPr/>
      </dsp:nvSpPr>
      <dsp:spPr>
        <a:xfrm>
          <a:off x="1668534" y="166791"/>
          <a:ext cx="2083072" cy="833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Purdue Chapter</a:t>
          </a:r>
          <a:endParaRPr lang="en-US" sz="2200" kern="1200" dirty="0"/>
        </a:p>
      </dsp:txBody>
      <dsp:txXfrm>
        <a:off x="2085149" y="166791"/>
        <a:ext cx="1249843" cy="833229"/>
      </dsp:txXfrm>
    </dsp:sp>
    <dsp:sp modelId="{9BC1FF2E-64B0-41C7-93B4-7B4075FB7AE6}">
      <dsp:nvSpPr>
        <dsp:cNvPr id="0" name=""/>
        <dsp:cNvSpPr/>
      </dsp:nvSpPr>
      <dsp:spPr>
        <a:xfrm>
          <a:off x="3334992" y="166791"/>
          <a:ext cx="2083072" cy="833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Our Project</a:t>
          </a:r>
          <a:endParaRPr lang="en-US" sz="2200" kern="1200" dirty="0"/>
        </a:p>
      </dsp:txBody>
      <dsp:txXfrm>
        <a:off x="3751607" y="166791"/>
        <a:ext cx="1249843" cy="833229"/>
      </dsp:txXfrm>
    </dsp:sp>
    <dsp:sp modelId="{F46CF2CE-37E6-4342-9912-6B29D5615547}">
      <dsp:nvSpPr>
        <dsp:cNvPr id="0" name=""/>
        <dsp:cNvSpPr/>
      </dsp:nvSpPr>
      <dsp:spPr>
        <a:xfrm>
          <a:off x="5001450" y="166791"/>
          <a:ext cx="2083072" cy="833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Get Involved!</a:t>
          </a:r>
          <a:endParaRPr lang="en-US" sz="2200" kern="1200" dirty="0"/>
        </a:p>
      </dsp:txBody>
      <dsp:txXfrm>
        <a:off x="5418065" y="166791"/>
        <a:ext cx="1249843" cy="83322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DADA5-AC6D-411F-AC5D-B5CFA8D4AD4C}">
      <dsp:nvSpPr>
        <dsp:cNvPr id="0" name=""/>
        <dsp:cNvSpPr/>
      </dsp:nvSpPr>
      <dsp:spPr>
        <a:xfrm>
          <a:off x="2076" y="166791"/>
          <a:ext cx="2083072" cy="8332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348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EWB National</a:t>
          </a:r>
          <a:endParaRPr lang="en-US" sz="2200" kern="1200" dirty="0"/>
        </a:p>
      </dsp:txBody>
      <dsp:txXfrm>
        <a:off x="2076" y="166791"/>
        <a:ext cx="1874765" cy="833229"/>
      </dsp:txXfrm>
    </dsp:sp>
    <dsp:sp modelId="{6E13298B-DE03-4B50-99C5-EBB99087EC38}">
      <dsp:nvSpPr>
        <dsp:cNvPr id="0" name=""/>
        <dsp:cNvSpPr/>
      </dsp:nvSpPr>
      <dsp:spPr>
        <a:xfrm>
          <a:off x="1668534" y="166791"/>
          <a:ext cx="2083072" cy="833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Purdue Chapter</a:t>
          </a:r>
          <a:endParaRPr lang="en-US" sz="2200" kern="1200" dirty="0"/>
        </a:p>
      </dsp:txBody>
      <dsp:txXfrm>
        <a:off x="2085149" y="166791"/>
        <a:ext cx="1249843" cy="833229"/>
      </dsp:txXfrm>
    </dsp:sp>
    <dsp:sp modelId="{9BC1FF2E-64B0-41C7-93B4-7B4075FB7AE6}">
      <dsp:nvSpPr>
        <dsp:cNvPr id="0" name=""/>
        <dsp:cNvSpPr/>
      </dsp:nvSpPr>
      <dsp:spPr>
        <a:xfrm>
          <a:off x="3334992" y="166791"/>
          <a:ext cx="2083072" cy="833229"/>
        </a:xfrm>
        <a:prstGeom prst="chevron">
          <a:avLst/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Our Project</a:t>
          </a:r>
          <a:endParaRPr lang="en-US" sz="2200" kern="1200" dirty="0"/>
        </a:p>
      </dsp:txBody>
      <dsp:txXfrm>
        <a:off x="3751607" y="166791"/>
        <a:ext cx="1249843" cy="833229"/>
      </dsp:txXfrm>
    </dsp:sp>
    <dsp:sp modelId="{F46CF2CE-37E6-4342-9912-6B29D5615547}">
      <dsp:nvSpPr>
        <dsp:cNvPr id="0" name=""/>
        <dsp:cNvSpPr/>
      </dsp:nvSpPr>
      <dsp:spPr>
        <a:xfrm>
          <a:off x="5001450" y="166791"/>
          <a:ext cx="2083072" cy="833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Get Involved!</a:t>
          </a:r>
          <a:endParaRPr lang="en-US" sz="2200" kern="1200" dirty="0"/>
        </a:p>
      </dsp:txBody>
      <dsp:txXfrm>
        <a:off x="5418065" y="166791"/>
        <a:ext cx="1249843" cy="83322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DADA5-AC6D-411F-AC5D-B5CFA8D4AD4C}">
      <dsp:nvSpPr>
        <dsp:cNvPr id="0" name=""/>
        <dsp:cNvSpPr/>
      </dsp:nvSpPr>
      <dsp:spPr>
        <a:xfrm>
          <a:off x="2076" y="166791"/>
          <a:ext cx="2083072" cy="8332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348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EWB National</a:t>
          </a:r>
          <a:endParaRPr lang="en-US" sz="2200" kern="1200" dirty="0"/>
        </a:p>
      </dsp:txBody>
      <dsp:txXfrm>
        <a:off x="2076" y="166791"/>
        <a:ext cx="1874765" cy="833229"/>
      </dsp:txXfrm>
    </dsp:sp>
    <dsp:sp modelId="{6E13298B-DE03-4B50-99C5-EBB99087EC38}">
      <dsp:nvSpPr>
        <dsp:cNvPr id="0" name=""/>
        <dsp:cNvSpPr/>
      </dsp:nvSpPr>
      <dsp:spPr>
        <a:xfrm>
          <a:off x="1668534" y="166791"/>
          <a:ext cx="2083072" cy="833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Purdue Chapter</a:t>
          </a:r>
          <a:endParaRPr lang="en-US" sz="2200" kern="1200" dirty="0"/>
        </a:p>
      </dsp:txBody>
      <dsp:txXfrm>
        <a:off x="2085149" y="166791"/>
        <a:ext cx="1249843" cy="833229"/>
      </dsp:txXfrm>
    </dsp:sp>
    <dsp:sp modelId="{9BC1FF2E-64B0-41C7-93B4-7B4075FB7AE6}">
      <dsp:nvSpPr>
        <dsp:cNvPr id="0" name=""/>
        <dsp:cNvSpPr/>
      </dsp:nvSpPr>
      <dsp:spPr>
        <a:xfrm>
          <a:off x="3334992" y="166791"/>
          <a:ext cx="2083072" cy="833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Our Project</a:t>
          </a:r>
          <a:endParaRPr lang="en-US" sz="2200" kern="1200" dirty="0"/>
        </a:p>
      </dsp:txBody>
      <dsp:txXfrm>
        <a:off x="3751607" y="166791"/>
        <a:ext cx="1249843" cy="833229"/>
      </dsp:txXfrm>
    </dsp:sp>
    <dsp:sp modelId="{F46CF2CE-37E6-4342-9912-6B29D5615547}">
      <dsp:nvSpPr>
        <dsp:cNvPr id="0" name=""/>
        <dsp:cNvSpPr/>
      </dsp:nvSpPr>
      <dsp:spPr>
        <a:xfrm>
          <a:off x="5001450" y="166791"/>
          <a:ext cx="2083072" cy="833229"/>
        </a:xfrm>
        <a:prstGeom prst="chevron">
          <a:avLst/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Get Involved!</a:t>
          </a:r>
          <a:endParaRPr lang="en-US" sz="2200" kern="1200" dirty="0"/>
        </a:p>
      </dsp:txBody>
      <dsp:txXfrm>
        <a:off x="5418065" y="166791"/>
        <a:ext cx="1249843" cy="83322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DADA5-AC6D-411F-AC5D-B5CFA8D4AD4C}">
      <dsp:nvSpPr>
        <dsp:cNvPr id="0" name=""/>
        <dsp:cNvSpPr/>
      </dsp:nvSpPr>
      <dsp:spPr>
        <a:xfrm>
          <a:off x="2076" y="166791"/>
          <a:ext cx="2083072" cy="8332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348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EWB National</a:t>
          </a:r>
          <a:endParaRPr lang="en-US" sz="2200" kern="1200" dirty="0"/>
        </a:p>
      </dsp:txBody>
      <dsp:txXfrm>
        <a:off x="2076" y="166791"/>
        <a:ext cx="1874765" cy="833229"/>
      </dsp:txXfrm>
    </dsp:sp>
    <dsp:sp modelId="{6E13298B-DE03-4B50-99C5-EBB99087EC38}">
      <dsp:nvSpPr>
        <dsp:cNvPr id="0" name=""/>
        <dsp:cNvSpPr/>
      </dsp:nvSpPr>
      <dsp:spPr>
        <a:xfrm>
          <a:off x="1668534" y="166791"/>
          <a:ext cx="2083072" cy="833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Purdue Chapter</a:t>
          </a:r>
          <a:endParaRPr lang="en-US" sz="2200" kern="1200" dirty="0"/>
        </a:p>
      </dsp:txBody>
      <dsp:txXfrm>
        <a:off x="2085149" y="166791"/>
        <a:ext cx="1249843" cy="833229"/>
      </dsp:txXfrm>
    </dsp:sp>
    <dsp:sp modelId="{9BC1FF2E-64B0-41C7-93B4-7B4075FB7AE6}">
      <dsp:nvSpPr>
        <dsp:cNvPr id="0" name=""/>
        <dsp:cNvSpPr/>
      </dsp:nvSpPr>
      <dsp:spPr>
        <a:xfrm>
          <a:off x="3334992" y="166791"/>
          <a:ext cx="2083072" cy="833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Our Project</a:t>
          </a:r>
          <a:endParaRPr lang="en-US" sz="2200" kern="1200" dirty="0"/>
        </a:p>
      </dsp:txBody>
      <dsp:txXfrm>
        <a:off x="3751607" y="166791"/>
        <a:ext cx="1249843" cy="833229"/>
      </dsp:txXfrm>
    </dsp:sp>
    <dsp:sp modelId="{F46CF2CE-37E6-4342-9912-6B29D5615547}">
      <dsp:nvSpPr>
        <dsp:cNvPr id="0" name=""/>
        <dsp:cNvSpPr/>
      </dsp:nvSpPr>
      <dsp:spPr>
        <a:xfrm>
          <a:off x="5001450" y="166791"/>
          <a:ext cx="2083072" cy="833229"/>
        </a:xfrm>
        <a:prstGeom prst="chevron">
          <a:avLst/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Get Involved!</a:t>
          </a:r>
          <a:endParaRPr lang="en-US" sz="2200" kern="1200" dirty="0"/>
        </a:p>
      </dsp:txBody>
      <dsp:txXfrm>
        <a:off x="5418065" y="166791"/>
        <a:ext cx="1249843" cy="8332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DADA5-AC6D-411F-AC5D-B5CFA8D4AD4C}">
      <dsp:nvSpPr>
        <dsp:cNvPr id="0" name=""/>
        <dsp:cNvSpPr/>
      </dsp:nvSpPr>
      <dsp:spPr>
        <a:xfrm>
          <a:off x="2076" y="166791"/>
          <a:ext cx="2083072" cy="833229"/>
        </a:xfrm>
        <a:prstGeom prst="homePlate">
          <a:avLst/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348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EWB National</a:t>
          </a:r>
          <a:endParaRPr lang="en-US" sz="2200" kern="1200" dirty="0"/>
        </a:p>
      </dsp:txBody>
      <dsp:txXfrm>
        <a:off x="2076" y="166791"/>
        <a:ext cx="1874765" cy="833229"/>
      </dsp:txXfrm>
    </dsp:sp>
    <dsp:sp modelId="{6E13298B-DE03-4B50-99C5-EBB99087EC38}">
      <dsp:nvSpPr>
        <dsp:cNvPr id="0" name=""/>
        <dsp:cNvSpPr/>
      </dsp:nvSpPr>
      <dsp:spPr>
        <a:xfrm>
          <a:off x="1668534" y="166791"/>
          <a:ext cx="2083072" cy="833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Purdue Chapter</a:t>
          </a:r>
          <a:endParaRPr lang="en-US" sz="2200" kern="1200" dirty="0"/>
        </a:p>
      </dsp:txBody>
      <dsp:txXfrm>
        <a:off x="2085149" y="166791"/>
        <a:ext cx="1249843" cy="833229"/>
      </dsp:txXfrm>
    </dsp:sp>
    <dsp:sp modelId="{9BC1FF2E-64B0-41C7-93B4-7B4075FB7AE6}">
      <dsp:nvSpPr>
        <dsp:cNvPr id="0" name=""/>
        <dsp:cNvSpPr/>
      </dsp:nvSpPr>
      <dsp:spPr>
        <a:xfrm>
          <a:off x="3334992" y="166791"/>
          <a:ext cx="2083072" cy="833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Our Project</a:t>
          </a:r>
          <a:endParaRPr lang="en-US" sz="2200" kern="1200" dirty="0"/>
        </a:p>
      </dsp:txBody>
      <dsp:txXfrm>
        <a:off x="3751607" y="166791"/>
        <a:ext cx="1249843" cy="833229"/>
      </dsp:txXfrm>
    </dsp:sp>
    <dsp:sp modelId="{F46CF2CE-37E6-4342-9912-6B29D5615547}">
      <dsp:nvSpPr>
        <dsp:cNvPr id="0" name=""/>
        <dsp:cNvSpPr/>
      </dsp:nvSpPr>
      <dsp:spPr>
        <a:xfrm>
          <a:off x="5001450" y="166791"/>
          <a:ext cx="2083072" cy="833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Get Involved!</a:t>
          </a:r>
          <a:endParaRPr lang="en-US" sz="2200" kern="1200" dirty="0"/>
        </a:p>
      </dsp:txBody>
      <dsp:txXfrm>
        <a:off x="5418065" y="166791"/>
        <a:ext cx="1249843" cy="8332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DADA5-AC6D-411F-AC5D-B5CFA8D4AD4C}">
      <dsp:nvSpPr>
        <dsp:cNvPr id="0" name=""/>
        <dsp:cNvSpPr/>
      </dsp:nvSpPr>
      <dsp:spPr>
        <a:xfrm>
          <a:off x="2076" y="166791"/>
          <a:ext cx="2083072" cy="8332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348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EWB National</a:t>
          </a:r>
          <a:endParaRPr lang="en-US" sz="2200" kern="1200" dirty="0"/>
        </a:p>
      </dsp:txBody>
      <dsp:txXfrm>
        <a:off x="2076" y="166791"/>
        <a:ext cx="1874765" cy="833229"/>
      </dsp:txXfrm>
    </dsp:sp>
    <dsp:sp modelId="{6E13298B-DE03-4B50-99C5-EBB99087EC38}">
      <dsp:nvSpPr>
        <dsp:cNvPr id="0" name=""/>
        <dsp:cNvSpPr/>
      </dsp:nvSpPr>
      <dsp:spPr>
        <a:xfrm>
          <a:off x="1668534" y="166791"/>
          <a:ext cx="2083072" cy="833229"/>
        </a:xfrm>
        <a:prstGeom prst="chevron">
          <a:avLst/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Purdue Chapter</a:t>
          </a:r>
          <a:endParaRPr lang="en-US" sz="2200" kern="1200" dirty="0"/>
        </a:p>
      </dsp:txBody>
      <dsp:txXfrm>
        <a:off x="2085149" y="166791"/>
        <a:ext cx="1249843" cy="833229"/>
      </dsp:txXfrm>
    </dsp:sp>
    <dsp:sp modelId="{9BC1FF2E-64B0-41C7-93B4-7B4075FB7AE6}">
      <dsp:nvSpPr>
        <dsp:cNvPr id="0" name=""/>
        <dsp:cNvSpPr/>
      </dsp:nvSpPr>
      <dsp:spPr>
        <a:xfrm>
          <a:off x="3334992" y="166791"/>
          <a:ext cx="2083072" cy="833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Our Project</a:t>
          </a:r>
          <a:endParaRPr lang="en-US" sz="2200" kern="1200" dirty="0"/>
        </a:p>
      </dsp:txBody>
      <dsp:txXfrm>
        <a:off x="3751607" y="166791"/>
        <a:ext cx="1249843" cy="833229"/>
      </dsp:txXfrm>
    </dsp:sp>
    <dsp:sp modelId="{F46CF2CE-37E6-4342-9912-6B29D5615547}">
      <dsp:nvSpPr>
        <dsp:cNvPr id="0" name=""/>
        <dsp:cNvSpPr/>
      </dsp:nvSpPr>
      <dsp:spPr>
        <a:xfrm>
          <a:off x="5001450" y="166791"/>
          <a:ext cx="2083072" cy="833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Get Involved!</a:t>
          </a:r>
          <a:endParaRPr lang="en-US" sz="2200" kern="1200" dirty="0"/>
        </a:p>
      </dsp:txBody>
      <dsp:txXfrm>
        <a:off x="5418065" y="166791"/>
        <a:ext cx="1249843" cy="8332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DADA5-AC6D-411F-AC5D-B5CFA8D4AD4C}">
      <dsp:nvSpPr>
        <dsp:cNvPr id="0" name=""/>
        <dsp:cNvSpPr/>
      </dsp:nvSpPr>
      <dsp:spPr>
        <a:xfrm>
          <a:off x="2076" y="166791"/>
          <a:ext cx="2083072" cy="8332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348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EWB National</a:t>
          </a:r>
          <a:endParaRPr lang="en-US" sz="2200" kern="1200" dirty="0"/>
        </a:p>
      </dsp:txBody>
      <dsp:txXfrm>
        <a:off x="2076" y="166791"/>
        <a:ext cx="1874765" cy="833229"/>
      </dsp:txXfrm>
    </dsp:sp>
    <dsp:sp modelId="{6E13298B-DE03-4B50-99C5-EBB99087EC38}">
      <dsp:nvSpPr>
        <dsp:cNvPr id="0" name=""/>
        <dsp:cNvSpPr/>
      </dsp:nvSpPr>
      <dsp:spPr>
        <a:xfrm>
          <a:off x="1668534" y="166791"/>
          <a:ext cx="2083072" cy="833229"/>
        </a:xfrm>
        <a:prstGeom prst="chevron">
          <a:avLst/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Purdue Chapter</a:t>
          </a:r>
          <a:endParaRPr lang="en-US" sz="2200" kern="1200" dirty="0"/>
        </a:p>
      </dsp:txBody>
      <dsp:txXfrm>
        <a:off x="2085149" y="166791"/>
        <a:ext cx="1249843" cy="833229"/>
      </dsp:txXfrm>
    </dsp:sp>
    <dsp:sp modelId="{9BC1FF2E-64B0-41C7-93B4-7B4075FB7AE6}">
      <dsp:nvSpPr>
        <dsp:cNvPr id="0" name=""/>
        <dsp:cNvSpPr/>
      </dsp:nvSpPr>
      <dsp:spPr>
        <a:xfrm>
          <a:off x="3334992" y="166791"/>
          <a:ext cx="2083072" cy="833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Our Project</a:t>
          </a:r>
          <a:endParaRPr lang="en-US" sz="2200" kern="1200" dirty="0"/>
        </a:p>
      </dsp:txBody>
      <dsp:txXfrm>
        <a:off x="3751607" y="166791"/>
        <a:ext cx="1249843" cy="833229"/>
      </dsp:txXfrm>
    </dsp:sp>
    <dsp:sp modelId="{F46CF2CE-37E6-4342-9912-6B29D5615547}">
      <dsp:nvSpPr>
        <dsp:cNvPr id="0" name=""/>
        <dsp:cNvSpPr/>
      </dsp:nvSpPr>
      <dsp:spPr>
        <a:xfrm>
          <a:off x="5001450" y="166791"/>
          <a:ext cx="2083072" cy="833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Get Involved!</a:t>
          </a:r>
          <a:endParaRPr lang="en-US" sz="2200" kern="1200" dirty="0"/>
        </a:p>
      </dsp:txBody>
      <dsp:txXfrm>
        <a:off x="5418065" y="166791"/>
        <a:ext cx="1249843" cy="8332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DADA5-AC6D-411F-AC5D-B5CFA8D4AD4C}">
      <dsp:nvSpPr>
        <dsp:cNvPr id="0" name=""/>
        <dsp:cNvSpPr/>
      </dsp:nvSpPr>
      <dsp:spPr>
        <a:xfrm>
          <a:off x="2076" y="166791"/>
          <a:ext cx="2083072" cy="8332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348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EWB National</a:t>
          </a:r>
          <a:endParaRPr lang="en-US" sz="2200" kern="1200" dirty="0"/>
        </a:p>
      </dsp:txBody>
      <dsp:txXfrm>
        <a:off x="2076" y="166791"/>
        <a:ext cx="1874765" cy="833229"/>
      </dsp:txXfrm>
    </dsp:sp>
    <dsp:sp modelId="{6E13298B-DE03-4B50-99C5-EBB99087EC38}">
      <dsp:nvSpPr>
        <dsp:cNvPr id="0" name=""/>
        <dsp:cNvSpPr/>
      </dsp:nvSpPr>
      <dsp:spPr>
        <a:xfrm>
          <a:off x="1668534" y="166791"/>
          <a:ext cx="2083072" cy="833229"/>
        </a:xfrm>
        <a:prstGeom prst="chevron">
          <a:avLst/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Purdue Chapter</a:t>
          </a:r>
          <a:endParaRPr lang="en-US" sz="2200" kern="1200" dirty="0"/>
        </a:p>
      </dsp:txBody>
      <dsp:txXfrm>
        <a:off x="2085149" y="166791"/>
        <a:ext cx="1249843" cy="833229"/>
      </dsp:txXfrm>
    </dsp:sp>
    <dsp:sp modelId="{9BC1FF2E-64B0-41C7-93B4-7B4075FB7AE6}">
      <dsp:nvSpPr>
        <dsp:cNvPr id="0" name=""/>
        <dsp:cNvSpPr/>
      </dsp:nvSpPr>
      <dsp:spPr>
        <a:xfrm>
          <a:off x="3334992" y="166791"/>
          <a:ext cx="2083072" cy="833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Our Project</a:t>
          </a:r>
          <a:endParaRPr lang="en-US" sz="2200" kern="1200" dirty="0"/>
        </a:p>
      </dsp:txBody>
      <dsp:txXfrm>
        <a:off x="3751607" y="166791"/>
        <a:ext cx="1249843" cy="833229"/>
      </dsp:txXfrm>
    </dsp:sp>
    <dsp:sp modelId="{F46CF2CE-37E6-4342-9912-6B29D5615547}">
      <dsp:nvSpPr>
        <dsp:cNvPr id="0" name=""/>
        <dsp:cNvSpPr/>
      </dsp:nvSpPr>
      <dsp:spPr>
        <a:xfrm>
          <a:off x="5001450" y="166791"/>
          <a:ext cx="2083072" cy="833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Get Involved!</a:t>
          </a:r>
          <a:endParaRPr lang="en-US" sz="2200" kern="1200" dirty="0"/>
        </a:p>
      </dsp:txBody>
      <dsp:txXfrm>
        <a:off x="5418065" y="166791"/>
        <a:ext cx="1249843" cy="8332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DADA5-AC6D-411F-AC5D-B5CFA8D4AD4C}">
      <dsp:nvSpPr>
        <dsp:cNvPr id="0" name=""/>
        <dsp:cNvSpPr/>
      </dsp:nvSpPr>
      <dsp:spPr>
        <a:xfrm>
          <a:off x="2076" y="166791"/>
          <a:ext cx="2083072" cy="8332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348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EWB National</a:t>
          </a:r>
          <a:endParaRPr lang="en-US" sz="2200" kern="1200" dirty="0"/>
        </a:p>
      </dsp:txBody>
      <dsp:txXfrm>
        <a:off x="2076" y="166791"/>
        <a:ext cx="1874765" cy="833229"/>
      </dsp:txXfrm>
    </dsp:sp>
    <dsp:sp modelId="{6E13298B-DE03-4B50-99C5-EBB99087EC38}">
      <dsp:nvSpPr>
        <dsp:cNvPr id="0" name=""/>
        <dsp:cNvSpPr/>
      </dsp:nvSpPr>
      <dsp:spPr>
        <a:xfrm>
          <a:off x="1668534" y="166791"/>
          <a:ext cx="2083072" cy="833229"/>
        </a:xfrm>
        <a:prstGeom prst="chevron">
          <a:avLst/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Purdue Chapter</a:t>
          </a:r>
          <a:endParaRPr lang="en-US" sz="2200" kern="1200" dirty="0"/>
        </a:p>
      </dsp:txBody>
      <dsp:txXfrm>
        <a:off x="2085149" y="166791"/>
        <a:ext cx="1249843" cy="833229"/>
      </dsp:txXfrm>
    </dsp:sp>
    <dsp:sp modelId="{9BC1FF2E-64B0-41C7-93B4-7B4075FB7AE6}">
      <dsp:nvSpPr>
        <dsp:cNvPr id="0" name=""/>
        <dsp:cNvSpPr/>
      </dsp:nvSpPr>
      <dsp:spPr>
        <a:xfrm>
          <a:off x="3334992" y="166791"/>
          <a:ext cx="2083072" cy="833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Our Project</a:t>
          </a:r>
          <a:endParaRPr lang="en-US" sz="2200" kern="1200" dirty="0"/>
        </a:p>
      </dsp:txBody>
      <dsp:txXfrm>
        <a:off x="3751607" y="166791"/>
        <a:ext cx="1249843" cy="833229"/>
      </dsp:txXfrm>
    </dsp:sp>
    <dsp:sp modelId="{F46CF2CE-37E6-4342-9912-6B29D5615547}">
      <dsp:nvSpPr>
        <dsp:cNvPr id="0" name=""/>
        <dsp:cNvSpPr/>
      </dsp:nvSpPr>
      <dsp:spPr>
        <a:xfrm>
          <a:off x="5001450" y="166791"/>
          <a:ext cx="2083072" cy="833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Get Involved!</a:t>
          </a:r>
          <a:endParaRPr lang="en-US" sz="2200" kern="1200" dirty="0"/>
        </a:p>
      </dsp:txBody>
      <dsp:txXfrm>
        <a:off x="5418065" y="166791"/>
        <a:ext cx="1249843" cy="8332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DADA5-AC6D-411F-AC5D-B5CFA8D4AD4C}">
      <dsp:nvSpPr>
        <dsp:cNvPr id="0" name=""/>
        <dsp:cNvSpPr/>
      </dsp:nvSpPr>
      <dsp:spPr>
        <a:xfrm>
          <a:off x="2076" y="166791"/>
          <a:ext cx="2083072" cy="8332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348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EWB National</a:t>
          </a:r>
          <a:endParaRPr lang="en-US" sz="2200" kern="1200" dirty="0"/>
        </a:p>
      </dsp:txBody>
      <dsp:txXfrm>
        <a:off x="2076" y="166791"/>
        <a:ext cx="1874765" cy="833229"/>
      </dsp:txXfrm>
    </dsp:sp>
    <dsp:sp modelId="{6E13298B-DE03-4B50-99C5-EBB99087EC38}">
      <dsp:nvSpPr>
        <dsp:cNvPr id="0" name=""/>
        <dsp:cNvSpPr/>
      </dsp:nvSpPr>
      <dsp:spPr>
        <a:xfrm>
          <a:off x="1668534" y="166791"/>
          <a:ext cx="2083072" cy="833229"/>
        </a:xfrm>
        <a:prstGeom prst="chevron">
          <a:avLst/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Purdue Chapter</a:t>
          </a:r>
          <a:endParaRPr lang="en-US" sz="2200" kern="1200" dirty="0"/>
        </a:p>
      </dsp:txBody>
      <dsp:txXfrm>
        <a:off x="2085149" y="166791"/>
        <a:ext cx="1249843" cy="833229"/>
      </dsp:txXfrm>
    </dsp:sp>
    <dsp:sp modelId="{9BC1FF2E-64B0-41C7-93B4-7B4075FB7AE6}">
      <dsp:nvSpPr>
        <dsp:cNvPr id="0" name=""/>
        <dsp:cNvSpPr/>
      </dsp:nvSpPr>
      <dsp:spPr>
        <a:xfrm>
          <a:off x="3334992" y="166791"/>
          <a:ext cx="2083072" cy="833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Our Project</a:t>
          </a:r>
          <a:endParaRPr lang="en-US" sz="2200" kern="1200" dirty="0"/>
        </a:p>
      </dsp:txBody>
      <dsp:txXfrm>
        <a:off x="3751607" y="166791"/>
        <a:ext cx="1249843" cy="833229"/>
      </dsp:txXfrm>
    </dsp:sp>
    <dsp:sp modelId="{F46CF2CE-37E6-4342-9912-6B29D5615547}">
      <dsp:nvSpPr>
        <dsp:cNvPr id="0" name=""/>
        <dsp:cNvSpPr/>
      </dsp:nvSpPr>
      <dsp:spPr>
        <a:xfrm>
          <a:off x="5001450" y="166791"/>
          <a:ext cx="2083072" cy="833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Get Involved!</a:t>
          </a:r>
          <a:endParaRPr lang="en-US" sz="2200" kern="1200" dirty="0"/>
        </a:p>
      </dsp:txBody>
      <dsp:txXfrm>
        <a:off x="5418065" y="166791"/>
        <a:ext cx="1249843" cy="83322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DADA5-AC6D-411F-AC5D-B5CFA8D4AD4C}">
      <dsp:nvSpPr>
        <dsp:cNvPr id="0" name=""/>
        <dsp:cNvSpPr/>
      </dsp:nvSpPr>
      <dsp:spPr>
        <a:xfrm>
          <a:off x="2076" y="166791"/>
          <a:ext cx="2083072" cy="8332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348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EWB National</a:t>
          </a:r>
          <a:endParaRPr lang="en-US" sz="2200" kern="1200" dirty="0"/>
        </a:p>
      </dsp:txBody>
      <dsp:txXfrm>
        <a:off x="2076" y="166791"/>
        <a:ext cx="1874765" cy="833229"/>
      </dsp:txXfrm>
    </dsp:sp>
    <dsp:sp modelId="{6E13298B-DE03-4B50-99C5-EBB99087EC38}">
      <dsp:nvSpPr>
        <dsp:cNvPr id="0" name=""/>
        <dsp:cNvSpPr/>
      </dsp:nvSpPr>
      <dsp:spPr>
        <a:xfrm>
          <a:off x="1668534" y="166791"/>
          <a:ext cx="2083072" cy="833229"/>
        </a:xfrm>
        <a:prstGeom prst="chevron">
          <a:avLst/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Purdue Chapter</a:t>
          </a:r>
          <a:endParaRPr lang="en-US" sz="2200" kern="1200" dirty="0"/>
        </a:p>
      </dsp:txBody>
      <dsp:txXfrm>
        <a:off x="2085149" y="166791"/>
        <a:ext cx="1249843" cy="833229"/>
      </dsp:txXfrm>
    </dsp:sp>
    <dsp:sp modelId="{9BC1FF2E-64B0-41C7-93B4-7B4075FB7AE6}">
      <dsp:nvSpPr>
        <dsp:cNvPr id="0" name=""/>
        <dsp:cNvSpPr/>
      </dsp:nvSpPr>
      <dsp:spPr>
        <a:xfrm>
          <a:off x="3334992" y="166791"/>
          <a:ext cx="2083072" cy="833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Our Project</a:t>
          </a:r>
          <a:endParaRPr lang="en-US" sz="2200" kern="1200" dirty="0"/>
        </a:p>
      </dsp:txBody>
      <dsp:txXfrm>
        <a:off x="3751607" y="166791"/>
        <a:ext cx="1249843" cy="833229"/>
      </dsp:txXfrm>
    </dsp:sp>
    <dsp:sp modelId="{F46CF2CE-37E6-4342-9912-6B29D5615547}">
      <dsp:nvSpPr>
        <dsp:cNvPr id="0" name=""/>
        <dsp:cNvSpPr/>
      </dsp:nvSpPr>
      <dsp:spPr>
        <a:xfrm>
          <a:off x="5001450" y="166791"/>
          <a:ext cx="2083072" cy="833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Get Involved!</a:t>
          </a:r>
          <a:endParaRPr lang="en-US" sz="2200" kern="1200" dirty="0"/>
        </a:p>
      </dsp:txBody>
      <dsp:txXfrm>
        <a:off x="5418065" y="166791"/>
        <a:ext cx="1249843" cy="83322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DADA5-AC6D-411F-AC5D-B5CFA8D4AD4C}">
      <dsp:nvSpPr>
        <dsp:cNvPr id="0" name=""/>
        <dsp:cNvSpPr/>
      </dsp:nvSpPr>
      <dsp:spPr>
        <a:xfrm>
          <a:off x="2076" y="166791"/>
          <a:ext cx="2083072" cy="8332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348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EWB National</a:t>
          </a:r>
          <a:endParaRPr lang="en-US" sz="2200" kern="1200" dirty="0"/>
        </a:p>
      </dsp:txBody>
      <dsp:txXfrm>
        <a:off x="2076" y="166791"/>
        <a:ext cx="1874765" cy="833229"/>
      </dsp:txXfrm>
    </dsp:sp>
    <dsp:sp modelId="{6E13298B-DE03-4B50-99C5-EBB99087EC38}">
      <dsp:nvSpPr>
        <dsp:cNvPr id="0" name=""/>
        <dsp:cNvSpPr/>
      </dsp:nvSpPr>
      <dsp:spPr>
        <a:xfrm>
          <a:off x="1668534" y="166791"/>
          <a:ext cx="2083072" cy="833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Purdue Chapter</a:t>
          </a:r>
          <a:endParaRPr lang="en-US" sz="2200" kern="1200" dirty="0"/>
        </a:p>
      </dsp:txBody>
      <dsp:txXfrm>
        <a:off x="2085149" y="166791"/>
        <a:ext cx="1249843" cy="833229"/>
      </dsp:txXfrm>
    </dsp:sp>
    <dsp:sp modelId="{9BC1FF2E-64B0-41C7-93B4-7B4075FB7AE6}">
      <dsp:nvSpPr>
        <dsp:cNvPr id="0" name=""/>
        <dsp:cNvSpPr/>
      </dsp:nvSpPr>
      <dsp:spPr>
        <a:xfrm>
          <a:off x="3334992" y="166791"/>
          <a:ext cx="2083072" cy="833229"/>
        </a:xfrm>
        <a:prstGeom prst="chevron">
          <a:avLst/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Our Project</a:t>
          </a:r>
          <a:endParaRPr lang="en-US" sz="2200" kern="1200" dirty="0"/>
        </a:p>
      </dsp:txBody>
      <dsp:txXfrm>
        <a:off x="3751607" y="166791"/>
        <a:ext cx="1249843" cy="833229"/>
      </dsp:txXfrm>
    </dsp:sp>
    <dsp:sp modelId="{F46CF2CE-37E6-4342-9912-6B29D5615547}">
      <dsp:nvSpPr>
        <dsp:cNvPr id="0" name=""/>
        <dsp:cNvSpPr/>
      </dsp:nvSpPr>
      <dsp:spPr>
        <a:xfrm>
          <a:off x="5001450" y="166791"/>
          <a:ext cx="2083072" cy="833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Get Involved!</a:t>
          </a:r>
          <a:endParaRPr lang="en-US" sz="2200" kern="1200" dirty="0"/>
        </a:p>
      </dsp:txBody>
      <dsp:txXfrm>
        <a:off x="5418065" y="166791"/>
        <a:ext cx="1249843" cy="833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0BD4-408E-4322-9C08-29683316BD2C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1D4FF1-85BB-41A8-8889-20FA6A1C0B4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0BD4-408E-4322-9C08-29683316BD2C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4FF1-85BB-41A8-8889-20FA6A1C0B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0BD4-408E-4322-9C08-29683316BD2C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4FF1-85BB-41A8-8889-20FA6A1C0B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D7D0BD4-408E-4322-9C08-29683316BD2C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01D4FF1-85BB-41A8-8889-20FA6A1C0B4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0BD4-408E-4322-9C08-29683316BD2C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4FF1-85BB-41A8-8889-20FA6A1C0B4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0BD4-408E-4322-9C08-29683316BD2C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4FF1-85BB-41A8-8889-20FA6A1C0B4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4FF1-85BB-41A8-8889-20FA6A1C0B4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0BD4-408E-4322-9C08-29683316BD2C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0BD4-408E-4322-9C08-29683316BD2C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4FF1-85BB-41A8-8889-20FA6A1C0B4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0BD4-408E-4322-9C08-29683316BD2C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4FF1-85BB-41A8-8889-20FA6A1C0B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D7D0BD4-408E-4322-9C08-29683316BD2C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1D4FF1-85BB-41A8-8889-20FA6A1C0B4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0BD4-408E-4322-9C08-29683316BD2C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1D4FF1-85BB-41A8-8889-20FA6A1C0B4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D7D0BD4-408E-4322-9C08-29683316BD2C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01D4FF1-85BB-41A8-8889-20FA6A1C0B4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image" Target="../media/image4.jpeg"/><Relationship Id="rId7" Type="http://schemas.openxmlformats.org/officeDocument/2006/relationships/diagramLayout" Target="../diagrams/layout1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0.xml"/><Relationship Id="rId5" Type="http://schemas.openxmlformats.org/officeDocument/2006/relationships/image" Target="../media/image9.png"/><Relationship Id="rId10" Type="http://schemas.microsoft.com/office/2007/relationships/diagramDrawing" Target="../diagrams/drawing10.xml"/><Relationship Id="rId4" Type="http://schemas.openxmlformats.org/officeDocument/2006/relationships/image" Target="../media/image8.png"/><Relationship Id="rId9" Type="http://schemas.openxmlformats.org/officeDocument/2006/relationships/diagramColors" Target="../diagrams/colors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6.jpe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382000" cy="617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097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What: </a:t>
            </a:r>
            <a:r>
              <a:rPr lang="en-US" dirty="0" smtClean="0"/>
              <a:t>Develop a sustainable biogas digester as an alternative energy source for the community.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Where: </a:t>
            </a:r>
            <a:r>
              <a:rPr lang="en-US" dirty="0" err="1" smtClean="0"/>
              <a:t>Nakyenyi</a:t>
            </a:r>
            <a:r>
              <a:rPr lang="en-US" dirty="0" smtClean="0"/>
              <a:t>, Uganda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Why: </a:t>
            </a:r>
            <a:r>
              <a:rPr lang="en-US" dirty="0" smtClean="0"/>
              <a:t>Deforestation due to wood being burned as fuel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How: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b="1" dirty="0" smtClean="0"/>
              <a:t>Finished Assessment Trip Last May</a:t>
            </a:r>
          </a:p>
          <a:p>
            <a:pPr lvl="1"/>
            <a:r>
              <a:rPr lang="en-US" b="1" dirty="0" smtClean="0"/>
              <a:t>In design and implementation phase</a:t>
            </a:r>
          </a:p>
          <a:p>
            <a:pPr lvl="1"/>
            <a:r>
              <a:rPr lang="en-US" b="1" dirty="0" smtClean="0"/>
              <a:t>Planning on traveling for implementation in Summer 2015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Project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s://engineering.purdue.edu/EWB/wrap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81600"/>
            <a:ext cx="1200150" cy="119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9092291"/>
              </p:ext>
            </p:extLst>
          </p:nvPr>
        </p:nvGraphicFramePr>
        <p:xfrm>
          <a:off x="304800" y="5334000"/>
          <a:ext cx="7086600" cy="1166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138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4" y="2581426"/>
            <a:ext cx="3435351" cy="16002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244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Presenter: </a:t>
            </a:r>
          </a:p>
          <a:p>
            <a:pPr lvl="1"/>
            <a:r>
              <a:rPr lang="en-US" b="1" dirty="0" smtClean="0"/>
              <a:t>Project Manager: </a:t>
            </a:r>
            <a:r>
              <a:rPr lang="en-US" dirty="0" smtClean="0"/>
              <a:t>Katherine </a:t>
            </a:r>
            <a:r>
              <a:rPr lang="en-US" dirty="0" err="1" smtClean="0"/>
              <a:t>Schmotzer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 Assessment Trip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s://engineering.purdue.edu/EWB/wrap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81600"/>
            <a:ext cx="1200150" cy="119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34" y="2581427"/>
            <a:ext cx="3574162" cy="16002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910" y="3871055"/>
            <a:ext cx="4038600" cy="14508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11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6066951"/>
              </p:ext>
            </p:extLst>
          </p:nvPr>
        </p:nvGraphicFramePr>
        <p:xfrm>
          <a:off x="304800" y="5334000"/>
          <a:ext cx="7086600" cy="1166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71218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General Meetings: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2000" dirty="0" smtClean="0"/>
              <a:t>Wednesdays @ 7:30 PM PHYS 014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Club Dues: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2000" dirty="0" smtClean="0"/>
              <a:t>EWB-USA </a:t>
            </a:r>
            <a:r>
              <a:rPr lang="en-US" sz="2000" dirty="0"/>
              <a:t>membership:</a:t>
            </a:r>
          </a:p>
          <a:p>
            <a:pPr lvl="2">
              <a:buClrTx/>
              <a:buFont typeface="Arial" pitchFamily="34" charset="0"/>
              <a:buChar char="•"/>
            </a:pPr>
            <a:r>
              <a:rPr lang="en-US" sz="2000" dirty="0"/>
              <a:t>$30 for year</a:t>
            </a:r>
          </a:p>
          <a:p>
            <a:pPr lvl="2">
              <a:buClrTx/>
              <a:buFont typeface="Arial" pitchFamily="34" charset="0"/>
              <a:buChar char="•"/>
            </a:pPr>
            <a:r>
              <a:rPr lang="en-US" sz="2000" dirty="0"/>
              <a:t>$25 for </a:t>
            </a:r>
            <a:r>
              <a:rPr lang="en-US" sz="2000" dirty="0" smtClean="0"/>
              <a:t>semester</a:t>
            </a:r>
            <a:endParaRPr lang="en-US" sz="2000" dirty="0"/>
          </a:p>
          <a:p>
            <a:pPr lvl="1">
              <a:buClrTx/>
              <a:buFont typeface="Arial" pitchFamily="34" charset="0"/>
              <a:buChar char="•"/>
            </a:pPr>
            <a:r>
              <a:rPr lang="en-US" sz="2000" dirty="0"/>
              <a:t>Purdue Chapter membership: $20 for </a:t>
            </a:r>
            <a:r>
              <a:rPr lang="en-US" sz="2000" dirty="0" smtClean="0"/>
              <a:t>year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Join a </a:t>
            </a:r>
            <a:r>
              <a:rPr lang="en-US" sz="2000" b="1" dirty="0">
                <a:solidFill>
                  <a:schemeClr val="bg1"/>
                </a:solidFill>
              </a:rPr>
              <a:t>d</a:t>
            </a:r>
            <a:r>
              <a:rPr lang="en-US" sz="2000" b="1" dirty="0" smtClean="0">
                <a:solidFill>
                  <a:schemeClr val="bg1"/>
                </a:solidFill>
              </a:rPr>
              <a:t>esign team!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Volunteer at upcoming </a:t>
            </a:r>
            <a:r>
              <a:rPr lang="en-US" sz="2000" b="1" dirty="0">
                <a:solidFill>
                  <a:schemeClr val="bg1"/>
                </a:solidFill>
              </a:rPr>
              <a:t>e</a:t>
            </a:r>
            <a:r>
              <a:rPr lang="en-US" sz="2000" b="1" dirty="0" smtClean="0">
                <a:solidFill>
                  <a:schemeClr val="bg1"/>
                </a:solidFill>
              </a:rPr>
              <a:t>vents!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Sign-up for emailing list!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get involved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s://engineering.purdue.edu/EWB/wrap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81600"/>
            <a:ext cx="1200150" cy="119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0863713"/>
              </p:ext>
            </p:extLst>
          </p:nvPr>
        </p:nvGraphicFramePr>
        <p:xfrm>
          <a:off x="304800" y="5334000"/>
          <a:ext cx="7086600" cy="1166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9117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First General Meeting</a:t>
            </a:r>
          </a:p>
          <a:p>
            <a:pPr lvl="1"/>
            <a:r>
              <a:rPr lang="en-US" i="1" dirty="0" smtClean="0"/>
              <a:t>When</a:t>
            </a:r>
            <a:r>
              <a:rPr lang="en-US" dirty="0" smtClean="0"/>
              <a:t>: Wednesday </a:t>
            </a:r>
            <a:r>
              <a:rPr lang="en-US" dirty="0" smtClean="0"/>
              <a:t>January 27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@ </a:t>
            </a:r>
            <a:r>
              <a:rPr lang="en-US" dirty="0" smtClean="0"/>
              <a:t>7:30 </a:t>
            </a:r>
            <a:r>
              <a:rPr lang="en-US" dirty="0" smtClean="0"/>
              <a:t>PM</a:t>
            </a:r>
          </a:p>
          <a:p>
            <a:pPr lvl="1"/>
            <a:r>
              <a:rPr lang="en-US" i="1" dirty="0" smtClean="0"/>
              <a:t>Where:</a:t>
            </a:r>
            <a:r>
              <a:rPr lang="en-US" dirty="0" smtClean="0"/>
              <a:t> </a:t>
            </a:r>
            <a:r>
              <a:rPr lang="en-US" dirty="0" smtClean="0"/>
              <a:t>PHYS 014</a:t>
            </a:r>
            <a:endParaRPr lang="en-US" dirty="0" smtClean="0"/>
          </a:p>
          <a:p>
            <a:pPr lvl="1"/>
            <a:r>
              <a:rPr lang="en-US" i="1" dirty="0" smtClean="0"/>
              <a:t>Contact: </a:t>
            </a:r>
            <a:r>
              <a:rPr lang="en-US" dirty="0" smtClean="0"/>
              <a:t>Emily Briggs – </a:t>
            </a:r>
            <a:r>
              <a:rPr lang="en-US" u="sng" dirty="0" smtClean="0">
                <a:solidFill>
                  <a:srgbClr val="002060"/>
                </a:solidFill>
              </a:rPr>
              <a:t>briggs3@purdue.edu</a:t>
            </a:r>
            <a:endParaRPr lang="en-US" i="1" u="sng" dirty="0" smtClean="0">
              <a:solidFill>
                <a:srgbClr val="002060"/>
              </a:solidFill>
            </a:endParaRPr>
          </a:p>
          <a:p>
            <a:pPr lvl="1"/>
            <a:endParaRPr lang="en-US" baseline="30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Upcoming Events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s://engineering.purdue.edu/EWB/wrap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81600"/>
            <a:ext cx="1200150" cy="119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6386457"/>
              </p:ext>
            </p:extLst>
          </p:nvPr>
        </p:nvGraphicFramePr>
        <p:xfrm>
          <a:off x="304800" y="5334000"/>
          <a:ext cx="7086600" cy="1166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38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12130"/>
            <a:ext cx="8229600" cy="486487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Presiden</a:t>
            </a:r>
            <a:r>
              <a:rPr lang="en-US" b="1" dirty="0">
                <a:solidFill>
                  <a:schemeClr val="bg1"/>
                </a:solidFill>
              </a:rPr>
              <a:t>t: </a:t>
            </a:r>
            <a:r>
              <a:rPr lang="en-US" dirty="0" err="1"/>
              <a:t>Thalib</a:t>
            </a:r>
            <a:r>
              <a:rPr lang="en-US" dirty="0"/>
              <a:t> </a:t>
            </a:r>
            <a:r>
              <a:rPr lang="en-US" dirty="0" err="1"/>
              <a:t>Razi</a:t>
            </a:r>
            <a:r>
              <a:rPr lang="en-US" dirty="0"/>
              <a:t> – </a:t>
            </a:r>
            <a:r>
              <a:rPr lang="en-US" u="sng" dirty="0">
                <a:solidFill>
                  <a:srgbClr val="002060"/>
                </a:solidFill>
              </a:rPr>
              <a:t>arazi@purdue.edu</a:t>
            </a:r>
          </a:p>
          <a:p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Vice Presiden</a:t>
            </a:r>
            <a:r>
              <a:rPr lang="en-US" b="1" dirty="0">
                <a:solidFill>
                  <a:schemeClr val="bg1"/>
                </a:solidFill>
              </a:rPr>
              <a:t>t: </a:t>
            </a:r>
            <a:r>
              <a:rPr lang="en-US" dirty="0"/>
              <a:t>Emily Briggs – </a:t>
            </a:r>
            <a:r>
              <a:rPr lang="en-US" u="sng" dirty="0">
                <a:solidFill>
                  <a:srgbClr val="002060"/>
                </a:solidFill>
              </a:rPr>
              <a:t>briggs3@purdue.edu</a:t>
            </a:r>
          </a:p>
          <a:p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Treasurer</a:t>
            </a:r>
            <a:r>
              <a:rPr lang="en-US" b="1" dirty="0">
                <a:solidFill>
                  <a:schemeClr val="bg1"/>
                </a:solidFill>
              </a:rPr>
              <a:t>: </a:t>
            </a:r>
            <a:r>
              <a:rPr lang="en-US" dirty="0"/>
              <a:t>Daniel Ellinwood – </a:t>
            </a:r>
            <a:r>
              <a:rPr lang="en-US" u="sng" dirty="0">
                <a:solidFill>
                  <a:srgbClr val="002060"/>
                </a:solidFill>
              </a:rPr>
              <a:t>dellinwo@purdue.edu</a:t>
            </a:r>
          </a:p>
          <a:p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Grant Write</a:t>
            </a:r>
            <a:r>
              <a:rPr lang="en-US" b="1" dirty="0">
                <a:solidFill>
                  <a:schemeClr val="bg1"/>
                </a:solidFill>
              </a:rPr>
              <a:t>r: </a:t>
            </a:r>
            <a:r>
              <a:rPr lang="en-US" dirty="0"/>
              <a:t>Kaushik </a:t>
            </a:r>
            <a:r>
              <a:rPr lang="en-US" dirty="0" err="1"/>
              <a:t>Manchella</a:t>
            </a:r>
            <a:r>
              <a:rPr lang="en-US" dirty="0"/>
              <a:t> –</a:t>
            </a:r>
            <a:r>
              <a:rPr lang="en-US" u="sng" dirty="0">
                <a:solidFill>
                  <a:srgbClr val="002060"/>
                </a:solidFill>
              </a:rPr>
              <a:t>kmanchel@purdue.edu</a:t>
            </a:r>
          </a:p>
          <a:p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Liaison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dirty="0"/>
              <a:t>Lauren </a:t>
            </a:r>
            <a:r>
              <a:rPr lang="en-US" dirty="0" err="1"/>
              <a:t>Reuland</a:t>
            </a:r>
            <a:r>
              <a:rPr lang="en-US" dirty="0"/>
              <a:t> – </a:t>
            </a:r>
            <a:r>
              <a:rPr lang="en-US" u="sng" dirty="0">
                <a:solidFill>
                  <a:srgbClr val="002060"/>
                </a:solidFill>
              </a:rPr>
              <a:t>lreuland@purdue.edu</a:t>
            </a:r>
          </a:p>
          <a:p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Fundraising and Events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dirty="0"/>
              <a:t>Rachel Lucas – </a:t>
            </a:r>
            <a:r>
              <a:rPr lang="en-US" u="sng" dirty="0">
                <a:solidFill>
                  <a:srgbClr val="002060"/>
                </a:solidFill>
              </a:rPr>
              <a:t>lucas27@purdue.edu</a:t>
            </a:r>
          </a:p>
          <a:p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Webmaster</a:t>
            </a:r>
            <a:r>
              <a:rPr lang="en-US" b="1" dirty="0">
                <a:solidFill>
                  <a:schemeClr val="bg1"/>
                </a:solidFill>
              </a:rPr>
              <a:t>: </a:t>
            </a:r>
            <a:r>
              <a:rPr lang="en-US" dirty="0"/>
              <a:t>Evan Kinney – </a:t>
            </a:r>
            <a:r>
              <a:rPr lang="en-US" u="sng" dirty="0" smtClean="0">
                <a:solidFill>
                  <a:srgbClr val="002060"/>
                </a:solidFill>
              </a:rPr>
              <a:t>kinneye@purdue.edu</a:t>
            </a:r>
          </a:p>
          <a:p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Project Manage</a:t>
            </a:r>
            <a:r>
              <a:rPr lang="en-US" b="1" dirty="0">
                <a:solidFill>
                  <a:schemeClr val="bg1"/>
                </a:solidFill>
              </a:rPr>
              <a:t>r: </a:t>
            </a:r>
            <a:r>
              <a:rPr lang="en-US" dirty="0"/>
              <a:t>Katherine </a:t>
            </a:r>
            <a:r>
              <a:rPr lang="en-US" dirty="0" err="1"/>
              <a:t>Schmotzer</a:t>
            </a:r>
            <a:r>
              <a:rPr lang="en-US" dirty="0"/>
              <a:t> – </a:t>
            </a:r>
            <a:r>
              <a:rPr lang="en-US" u="sng" dirty="0">
                <a:solidFill>
                  <a:srgbClr val="002060"/>
                </a:solidFill>
              </a:rPr>
              <a:t>kschmotz@purdue.edu</a:t>
            </a:r>
          </a:p>
          <a:p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Design Leads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Biogas</a:t>
            </a:r>
            <a:r>
              <a:rPr lang="en-US" b="1" dirty="0"/>
              <a:t> - </a:t>
            </a:r>
            <a:r>
              <a:rPr lang="en-US" dirty="0"/>
              <a:t>Rajah – </a:t>
            </a:r>
            <a:r>
              <a:rPr lang="en-US" u="sng" dirty="0">
                <a:solidFill>
                  <a:srgbClr val="002060"/>
                </a:solidFill>
              </a:rPr>
              <a:t>rtkanaga@purdue.edu</a:t>
            </a:r>
            <a:endParaRPr lang="en-US" b="1" u="sng" dirty="0">
              <a:solidFill>
                <a:srgbClr val="002060"/>
              </a:solidFill>
            </a:endParaRPr>
          </a:p>
          <a:p>
            <a:pPr lvl="1"/>
            <a:r>
              <a:rPr lang="en-US" b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Piping</a:t>
            </a:r>
            <a:r>
              <a:rPr lang="en-US" b="1" smtClean="0"/>
              <a:t> </a:t>
            </a:r>
            <a:r>
              <a:rPr lang="en-US" b="1" dirty="0"/>
              <a:t>– </a:t>
            </a:r>
            <a:r>
              <a:rPr lang="en-US" dirty="0"/>
              <a:t>Julie/Evan– </a:t>
            </a:r>
            <a:r>
              <a:rPr lang="en-US" u="sng" dirty="0">
                <a:solidFill>
                  <a:srgbClr val="002060"/>
                </a:solidFill>
              </a:rPr>
              <a:t>jwoodwo@purdue.edu / kinneye@purdue.edu</a:t>
            </a:r>
          </a:p>
          <a:p>
            <a:pPr lvl="1"/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Education</a:t>
            </a:r>
            <a:r>
              <a:rPr lang="en-US" b="1" dirty="0" smtClean="0"/>
              <a:t> </a:t>
            </a:r>
            <a:r>
              <a:rPr lang="en-US" b="1" dirty="0"/>
              <a:t>– </a:t>
            </a:r>
            <a:r>
              <a:rPr lang="en-US" dirty="0"/>
              <a:t>Ana – </a:t>
            </a:r>
            <a:r>
              <a:rPr lang="en-US" u="sng" dirty="0">
                <a:solidFill>
                  <a:srgbClr val="002060"/>
                </a:solidFill>
              </a:rPr>
              <a:t>avalenca@purdue.edu</a:t>
            </a:r>
            <a:endParaRPr lang="en-US" b="1" dirty="0"/>
          </a:p>
          <a:p>
            <a:pPr lvl="1"/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Grants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 –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Kaushik /Dan – </a:t>
            </a:r>
            <a:r>
              <a:rPr lang="en-US" u="sng" dirty="0">
                <a:solidFill>
                  <a:srgbClr val="002060"/>
                </a:solidFill>
              </a:rPr>
              <a:t>kmanchel@purdue.edu/  dellinwo@purdue.edu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sz="1400" u="sng" dirty="0">
              <a:solidFill>
                <a:srgbClr val="002060"/>
              </a:solidFill>
            </a:endParaRPr>
          </a:p>
          <a:p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?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s://engineering.purdue.edu/EWB/wrap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027" y="533400"/>
            <a:ext cx="1382573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05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Engineers Without Borders?</a:t>
            </a:r>
            <a:endParaRPr lang="en-US" sz="400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4350" y="1600200"/>
            <a:ext cx="8229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Our </a:t>
            </a:r>
            <a:r>
              <a:rPr lang="en-US" b="1" dirty="0">
                <a:solidFill>
                  <a:schemeClr val="bg1"/>
                </a:solidFill>
              </a:rPr>
              <a:t>mission:</a:t>
            </a:r>
            <a:r>
              <a:rPr lang="en-US" dirty="0"/>
              <a:t>  </a:t>
            </a:r>
            <a:r>
              <a:rPr lang="en-US" dirty="0" smtClean="0"/>
              <a:t>EWB-USA is a nonprofit organization created to support world-wide community driven partnerships to design and implement sustainable engineering projects. 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Our Vision:  </a:t>
            </a:r>
            <a:r>
              <a:rPr lang="en-US" b="1" dirty="0" smtClean="0"/>
              <a:t>“</a:t>
            </a:r>
            <a:r>
              <a:rPr lang="en-US" dirty="0"/>
              <a:t>EWB-USA's vision is a world in which the communities we serve have the capacity to sustainably meet their basic human needs</a:t>
            </a:r>
            <a:r>
              <a:rPr lang="en-US" dirty="0" smtClean="0"/>
              <a:t>.”</a:t>
            </a:r>
            <a:endParaRPr lang="en-US" b="1" dirty="0"/>
          </a:p>
        </p:txBody>
      </p:sp>
      <p:pic>
        <p:nvPicPr>
          <p:cNvPr id="6" name="Picture 2" descr="https://engineering.purdue.edu/EWB/wrap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81600"/>
            <a:ext cx="1200150" cy="119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9042355"/>
              </p:ext>
            </p:extLst>
          </p:nvPr>
        </p:nvGraphicFramePr>
        <p:xfrm>
          <a:off x="304800" y="5334000"/>
          <a:ext cx="7086600" cy="1166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901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EWB-USA:</a:t>
            </a:r>
          </a:p>
          <a:p>
            <a:r>
              <a:rPr lang="en-US" dirty="0" smtClean="0"/>
              <a:t>Professional &amp; student </a:t>
            </a:r>
            <a:r>
              <a:rPr lang="en-US" dirty="0"/>
              <a:t>c</a:t>
            </a:r>
            <a:r>
              <a:rPr lang="en-US" dirty="0" smtClean="0"/>
              <a:t>hapters</a:t>
            </a:r>
          </a:p>
          <a:p>
            <a:r>
              <a:rPr lang="en-US" dirty="0" smtClean="0"/>
              <a:t>International &amp; local projects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Chapter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s://engineering.purdue.edu/EWB/wrap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81600"/>
            <a:ext cx="1200150" cy="119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33720"/>
            <a:ext cx="6082145" cy="20825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EW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818" y="838200"/>
            <a:ext cx="1895475" cy="16646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9450270"/>
              </p:ext>
            </p:extLst>
          </p:nvPr>
        </p:nvGraphicFramePr>
        <p:xfrm>
          <a:off x="304800" y="5334000"/>
          <a:ext cx="7086600" cy="1166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5573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Purdue Organization</a:t>
            </a:r>
          </a:p>
          <a:p>
            <a:r>
              <a:rPr lang="en-US" sz="2800" dirty="0" smtClean="0"/>
              <a:t>Established over 7 years ago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ALL MAJORS WELCOME:  </a:t>
            </a:r>
            <a:r>
              <a:rPr lang="en-US" sz="2800" dirty="0"/>
              <a:t>NO BORDERS</a:t>
            </a:r>
            <a:r>
              <a:rPr lang="en-US" sz="2800" dirty="0" smtClean="0"/>
              <a:t>!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Current Project:</a:t>
            </a:r>
          </a:p>
          <a:p>
            <a:pPr lvl="1"/>
            <a:r>
              <a:rPr lang="en-US" sz="2800" dirty="0" err="1" smtClean="0"/>
              <a:t>Nakyenyi</a:t>
            </a:r>
            <a:r>
              <a:rPr lang="en-US" sz="2800" dirty="0" smtClean="0"/>
              <a:t>, Uganda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New this Year:</a:t>
            </a:r>
          </a:p>
          <a:p>
            <a:pPr lvl="1"/>
            <a:r>
              <a:rPr lang="en-US" sz="2800" dirty="0" smtClean="0"/>
              <a:t>EWB-EPICS Team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Purdue Chapter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s://engineering.purdue.edu/EWB/wrap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81600"/>
            <a:ext cx="1200150" cy="119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2295690"/>
              </p:ext>
            </p:extLst>
          </p:nvPr>
        </p:nvGraphicFramePr>
        <p:xfrm>
          <a:off x="304800" y="5334000"/>
          <a:ext cx="7086600" cy="1166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034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/>
              <a:t>EPICS is a unique program in which teams of undergraduates are designing, building, and deploying real systems to solve engineering-based problems for local community service and education </a:t>
            </a:r>
            <a:r>
              <a:rPr lang="en-US" dirty="0" smtClean="0"/>
              <a:t>organizations”</a:t>
            </a:r>
          </a:p>
          <a:p>
            <a:endParaRPr lang="en-US" dirty="0" smtClean="0"/>
          </a:p>
          <a:p>
            <a:r>
              <a:rPr lang="en-US" dirty="0" smtClean="0"/>
              <a:t>Worked with Professor Oakes and EWB National to form the first ever EWB-EPICs Team!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EPICS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s://engineering.purdue.edu/EWB/wrap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81600"/>
            <a:ext cx="1200150" cy="119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100221"/>
              </p:ext>
            </p:extLst>
          </p:nvPr>
        </p:nvGraphicFramePr>
        <p:xfrm>
          <a:off x="304800" y="5334000"/>
          <a:ext cx="7086600" cy="1166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852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EWB-EPICS Meetings: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Lead: </a:t>
            </a:r>
            <a:r>
              <a:rPr lang="en-US" i="1" dirty="0" smtClean="0"/>
              <a:t>Project Manager</a:t>
            </a:r>
            <a:r>
              <a:rPr lang="en-US" dirty="0" smtClean="0"/>
              <a:t>: Katherine </a:t>
            </a:r>
            <a:r>
              <a:rPr lang="en-US" dirty="0" err="1" smtClean="0"/>
              <a:t>Schmotzer</a:t>
            </a:r>
            <a:endParaRPr lang="en-US" dirty="0"/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Members: </a:t>
            </a:r>
            <a:r>
              <a:rPr lang="en-US" dirty="0" smtClean="0"/>
              <a:t>Past board, project team, travel team, dedicated general members</a:t>
            </a:r>
          </a:p>
          <a:p>
            <a:pPr lvl="2"/>
            <a:r>
              <a:rPr lang="en-US" b="1" dirty="0" smtClean="0"/>
              <a:t>Must show at least 1 semester dedication in the general meetings to join the EPICs Team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Responsibilities: </a:t>
            </a:r>
            <a:r>
              <a:rPr lang="en-US" dirty="0" smtClean="0"/>
              <a:t>Leading the design team and general members towards the successful design and implementation of our project.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of the Club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s://engineering.purdue.edu/EWB/wrap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81600"/>
            <a:ext cx="1200150" cy="119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873838"/>
              </p:ext>
            </p:extLst>
          </p:nvPr>
        </p:nvGraphicFramePr>
        <p:xfrm>
          <a:off x="304800" y="5334000"/>
          <a:ext cx="7086600" cy="1166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3914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General Meetings: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Lead: </a:t>
            </a:r>
            <a:r>
              <a:rPr lang="en-US" i="1" dirty="0" smtClean="0"/>
              <a:t>Vice President</a:t>
            </a:r>
            <a:r>
              <a:rPr lang="en-US" dirty="0" smtClean="0"/>
              <a:t>: Emily Briggs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Members: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/>
              <a:t>EWB-EPICS team members, previous members, and new members</a:t>
            </a:r>
          </a:p>
          <a:p>
            <a:pPr lvl="2"/>
            <a:r>
              <a:rPr lang="en-US" b="1" dirty="0" smtClean="0"/>
              <a:t>Anyone can join!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Responsibilities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smtClean="0"/>
              <a:t>Supporting and assisting with the successful design and implementation of our project; running fundraisers and networking events, and performing assessments for future projects with the community.</a:t>
            </a:r>
            <a:endParaRPr lang="en-US" b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of the Club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s://engineering.purdue.edu/EWB/wrap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81600"/>
            <a:ext cx="1200150" cy="119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7891588"/>
              </p:ext>
            </p:extLst>
          </p:nvPr>
        </p:nvGraphicFramePr>
        <p:xfrm>
          <a:off x="304800" y="5334000"/>
          <a:ext cx="7086600" cy="1166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762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4350" y="1447800"/>
            <a:ext cx="8229600" cy="4191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Presiden</a:t>
            </a:r>
            <a:r>
              <a:rPr lang="en-US" sz="2400" b="1" dirty="0" smtClean="0">
                <a:solidFill>
                  <a:schemeClr val="bg1"/>
                </a:solidFill>
              </a:rPr>
              <a:t>t: </a:t>
            </a:r>
            <a:r>
              <a:rPr lang="en-US" sz="2400" dirty="0" err="1" smtClean="0"/>
              <a:t>Thalib</a:t>
            </a:r>
            <a:r>
              <a:rPr lang="en-US" sz="2400" dirty="0" smtClean="0"/>
              <a:t> </a:t>
            </a:r>
            <a:r>
              <a:rPr lang="en-US" sz="2400" dirty="0" err="1" smtClean="0"/>
              <a:t>Razi</a:t>
            </a:r>
            <a:r>
              <a:rPr lang="en-US" sz="2400" dirty="0" smtClean="0"/>
              <a:t> – </a:t>
            </a:r>
            <a:r>
              <a:rPr lang="en-US" sz="2400" u="sng" dirty="0" smtClean="0">
                <a:solidFill>
                  <a:srgbClr val="002060"/>
                </a:solidFill>
              </a:rPr>
              <a:t>arazi@purdue.edu</a:t>
            </a:r>
          </a:p>
          <a:p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Vice President</a:t>
            </a:r>
            <a:r>
              <a:rPr lang="en-US" sz="2400" b="1" dirty="0" smtClean="0">
                <a:solidFill>
                  <a:schemeClr val="bg1"/>
                </a:solidFill>
              </a:rPr>
              <a:t>: </a:t>
            </a:r>
            <a:r>
              <a:rPr lang="en-US" sz="2400" dirty="0" smtClean="0"/>
              <a:t>Emily Briggs – </a:t>
            </a:r>
            <a:r>
              <a:rPr lang="en-US" sz="2400" u="sng" dirty="0" smtClean="0">
                <a:solidFill>
                  <a:srgbClr val="002060"/>
                </a:solidFill>
              </a:rPr>
              <a:t>briggs3@purdue.edu</a:t>
            </a:r>
          </a:p>
          <a:p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Treasurer</a:t>
            </a:r>
            <a:r>
              <a:rPr lang="en-US" sz="2400" b="1" dirty="0" smtClean="0">
                <a:solidFill>
                  <a:schemeClr val="bg1"/>
                </a:solidFill>
              </a:rPr>
              <a:t>: </a:t>
            </a:r>
            <a:r>
              <a:rPr lang="en-US" sz="2400" dirty="0" smtClean="0"/>
              <a:t>Daniel Ellinwood – </a:t>
            </a:r>
            <a:r>
              <a:rPr lang="en-US" sz="2400" u="sng" dirty="0" smtClean="0">
                <a:solidFill>
                  <a:srgbClr val="002060"/>
                </a:solidFill>
              </a:rPr>
              <a:t>dellinwo@purdue.edu</a:t>
            </a:r>
          </a:p>
          <a:p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Grant Writer</a:t>
            </a:r>
            <a:r>
              <a:rPr lang="en-US" sz="2400" b="1" dirty="0" smtClean="0">
                <a:solidFill>
                  <a:schemeClr val="bg1"/>
                </a:solidFill>
              </a:rPr>
              <a:t>: </a:t>
            </a:r>
            <a:r>
              <a:rPr lang="en-US" sz="2400" dirty="0" smtClean="0"/>
              <a:t>Kaushik </a:t>
            </a:r>
            <a:r>
              <a:rPr lang="en-US" sz="2400" dirty="0" err="1" smtClean="0"/>
              <a:t>Manchella</a:t>
            </a:r>
            <a:r>
              <a:rPr lang="en-US" sz="2400" dirty="0" smtClean="0"/>
              <a:t> –</a:t>
            </a:r>
            <a:r>
              <a:rPr lang="en-US" sz="2400" u="sng" dirty="0" smtClean="0">
                <a:solidFill>
                  <a:srgbClr val="002060"/>
                </a:solidFill>
              </a:rPr>
              <a:t>kmanchel@purdue.edu</a:t>
            </a:r>
          </a:p>
          <a:p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Liaison</a:t>
            </a:r>
            <a:r>
              <a:rPr lang="en-US" sz="2400" b="1" dirty="0" smtClean="0">
                <a:solidFill>
                  <a:schemeClr val="bg1"/>
                </a:solidFill>
              </a:rPr>
              <a:t>: </a:t>
            </a:r>
            <a:r>
              <a:rPr lang="en-US" sz="2400" dirty="0" smtClean="0"/>
              <a:t>Lauren </a:t>
            </a:r>
            <a:r>
              <a:rPr lang="en-US" sz="2400" dirty="0" err="1" smtClean="0"/>
              <a:t>Reuland</a:t>
            </a:r>
            <a:r>
              <a:rPr lang="en-US" sz="2400" dirty="0" smtClean="0"/>
              <a:t> – </a:t>
            </a:r>
            <a:r>
              <a:rPr lang="en-US" sz="2400" u="sng" dirty="0" smtClean="0">
                <a:solidFill>
                  <a:srgbClr val="002060"/>
                </a:solidFill>
              </a:rPr>
              <a:t>lreuland@purdue.edu</a:t>
            </a:r>
          </a:p>
          <a:p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Fundraising and Event</a:t>
            </a:r>
            <a:r>
              <a:rPr lang="en-US" sz="2400" b="1" dirty="0" smtClean="0">
                <a:solidFill>
                  <a:schemeClr val="bg1"/>
                </a:solidFill>
              </a:rPr>
              <a:t>s: </a:t>
            </a:r>
            <a:r>
              <a:rPr lang="en-US" sz="2400" dirty="0" smtClean="0"/>
              <a:t>Rachel Lucas – </a:t>
            </a:r>
            <a:r>
              <a:rPr lang="en-US" sz="2400" u="sng" dirty="0" smtClean="0">
                <a:solidFill>
                  <a:srgbClr val="002060"/>
                </a:solidFill>
              </a:rPr>
              <a:t>lucas27@purdue.edu</a:t>
            </a:r>
          </a:p>
          <a:p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Webmaste</a:t>
            </a:r>
            <a:r>
              <a:rPr lang="en-US" sz="2400" b="1" dirty="0" smtClean="0">
                <a:solidFill>
                  <a:schemeClr val="bg1"/>
                </a:solidFill>
              </a:rPr>
              <a:t>r: </a:t>
            </a:r>
            <a:r>
              <a:rPr lang="en-US" sz="2400" dirty="0" smtClean="0"/>
              <a:t>Evan Kinney – </a:t>
            </a:r>
            <a:r>
              <a:rPr lang="en-US" sz="2400" u="sng" dirty="0" smtClean="0">
                <a:solidFill>
                  <a:srgbClr val="002060"/>
                </a:solidFill>
              </a:rPr>
              <a:t>kinneye@purdue.edu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Leadership Team (Fall 2014):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s://engineering.purdue.edu/EWB/wrap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81600"/>
            <a:ext cx="1200150" cy="119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3636447"/>
              </p:ext>
            </p:extLst>
          </p:nvPr>
        </p:nvGraphicFramePr>
        <p:xfrm>
          <a:off x="304800" y="5334000"/>
          <a:ext cx="7086600" cy="1166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442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Project Manager</a:t>
            </a:r>
            <a:r>
              <a:rPr lang="en-US" sz="2400" b="1" dirty="0">
                <a:solidFill>
                  <a:schemeClr val="bg1"/>
                </a:solidFill>
              </a:rPr>
              <a:t>: </a:t>
            </a:r>
            <a:r>
              <a:rPr lang="en-US" sz="2400" dirty="0"/>
              <a:t>Katherine </a:t>
            </a:r>
            <a:r>
              <a:rPr lang="en-US" sz="2400" dirty="0" err="1"/>
              <a:t>Schmotzer</a:t>
            </a:r>
            <a:r>
              <a:rPr lang="en-US" sz="2400" dirty="0"/>
              <a:t> – </a:t>
            </a:r>
            <a:r>
              <a:rPr lang="en-US" sz="2400" u="sng" dirty="0">
                <a:solidFill>
                  <a:srgbClr val="002060"/>
                </a:solidFill>
              </a:rPr>
              <a:t>kschmotz@purdue.edu</a:t>
            </a:r>
          </a:p>
          <a:p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Design Leads</a:t>
            </a:r>
            <a:r>
              <a:rPr lang="en-US" sz="2400" b="1" dirty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Biogas</a:t>
            </a:r>
            <a:r>
              <a:rPr lang="en-US" b="1" dirty="0"/>
              <a:t> </a:t>
            </a:r>
            <a:r>
              <a:rPr lang="en-US" b="1" dirty="0" smtClean="0"/>
              <a:t>- </a:t>
            </a:r>
            <a:r>
              <a:rPr lang="en-US" dirty="0" smtClean="0"/>
              <a:t>Rajah – </a:t>
            </a:r>
            <a:r>
              <a:rPr lang="en-US" u="sng" dirty="0">
                <a:solidFill>
                  <a:srgbClr val="002060"/>
                </a:solidFill>
              </a:rPr>
              <a:t>rtkanaga@purdue.edu</a:t>
            </a:r>
            <a:endParaRPr lang="en-US" b="1" u="sng" dirty="0">
              <a:solidFill>
                <a:srgbClr val="002060"/>
              </a:solidFill>
            </a:endParaRPr>
          </a:p>
          <a:p>
            <a:pPr lvl="1"/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Piping</a:t>
            </a:r>
            <a:r>
              <a:rPr lang="en-US" b="1" dirty="0"/>
              <a:t> </a:t>
            </a:r>
            <a:r>
              <a:rPr lang="en-US" b="1" dirty="0" smtClean="0"/>
              <a:t>– </a:t>
            </a:r>
            <a:r>
              <a:rPr lang="en-US" dirty="0" smtClean="0"/>
              <a:t>Julie/Evan</a:t>
            </a:r>
            <a:r>
              <a:rPr lang="en-US" dirty="0" smtClean="0"/>
              <a:t>– </a:t>
            </a:r>
            <a:r>
              <a:rPr lang="en-US" u="sng" dirty="0" smtClean="0">
                <a:solidFill>
                  <a:srgbClr val="002060"/>
                </a:solidFill>
              </a:rPr>
              <a:t>jwoodwo@purdue.edu / kinneye@purdue.edu</a:t>
            </a:r>
            <a:endParaRPr lang="en-US" u="sng" dirty="0">
              <a:solidFill>
                <a:srgbClr val="002060"/>
              </a:solidFill>
            </a:endParaRPr>
          </a:p>
          <a:p>
            <a:pPr lvl="1"/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Education</a:t>
            </a:r>
            <a:r>
              <a:rPr lang="en-US" b="1" dirty="0"/>
              <a:t> – </a:t>
            </a:r>
            <a:r>
              <a:rPr lang="en-US" dirty="0"/>
              <a:t>Ana </a:t>
            </a:r>
            <a:r>
              <a:rPr lang="en-US" dirty="0" smtClean="0"/>
              <a:t>– </a:t>
            </a:r>
            <a:r>
              <a:rPr lang="en-US" u="sng" dirty="0" smtClean="0">
                <a:solidFill>
                  <a:srgbClr val="002060"/>
                </a:solidFill>
              </a:rPr>
              <a:t>avalenca@purdue.edu</a:t>
            </a:r>
            <a:endParaRPr lang="en-US" b="1" dirty="0"/>
          </a:p>
          <a:p>
            <a:pPr lvl="1"/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Grants</a:t>
            </a:r>
            <a:r>
              <a:rPr lang="en-US" b="1" dirty="0" smtClean="0">
                <a:solidFill>
                  <a:schemeClr val="tx1">
                    <a:lumMod val="85000"/>
                  </a:schemeClr>
                </a:solidFill>
              </a:rPr>
              <a:t> –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Kaushik /Dan – </a:t>
            </a:r>
            <a:r>
              <a:rPr lang="en-US" u="sng" dirty="0" smtClean="0">
                <a:solidFill>
                  <a:srgbClr val="002060"/>
                </a:solidFill>
              </a:rPr>
              <a:t>kmanchel@purdue.edu/  dellinwo@purdue.edu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Leadership Team (Fall 2014)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s://engineering.purdue.edu/EWB/wrap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81600"/>
            <a:ext cx="1200150" cy="119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7752556"/>
              </p:ext>
            </p:extLst>
          </p:nvPr>
        </p:nvGraphicFramePr>
        <p:xfrm>
          <a:off x="304800" y="5334000"/>
          <a:ext cx="7086600" cy="1166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380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337</TotalTime>
  <Words>643</Words>
  <Application>Microsoft Office PowerPoint</Application>
  <PresentationFormat>On-screen Show (4:3)</PresentationFormat>
  <Paragraphs>137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Paper</vt:lpstr>
      <vt:lpstr>PowerPoint Presentation</vt:lpstr>
      <vt:lpstr>What is Engineers Without Borders?</vt:lpstr>
      <vt:lpstr>National Chapter</vt:lpstr>
      <vt:lpstr>Purdue Chapter</vt:lpstr>
      <vt:lpstr>EPICS</vt:lpstr>
      <vt:lpstr>Structure of the Club</vt:lpstr>
      <vt:lpstr>Structure of the Club</vt:lpstr>
      <vt:lpstr>Leadership Team (Fall 2014):</vt:lpstr>
      <vt:lpstr>Leadership Team (Fall 2014)</vt:lpstr>
      <vt:lpstr>Our Project</vt:lpstr>
      <vt:lpstr>Past Assessment Trip</vt:lpstr>
      <vt:lpstr>How to get involved</vt:lpstr>
      <vt:lpstr>Upcoming Events</vt:lpstr>
      <vt:lpstr>Questions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Engineers Without Borders</dc:title>
  <dc:creator>Emily</dc:creator>
  <cp:lastModifiedBy>Emily</cp:lastModifiedBy>
  <cp:revision>33</cp:revision>
  <dcterms:created xsi:type="dcterms:W3CDTF">2014-09-07T03:46:57Z</dcterms:created>
  <dcterms:modified xsi:type="dcterms:W3CDTF">2015-01-27T02:18:49Z</dcterms:modified>
</cp:coreProperties>
</file>