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8" r:id="rId7"/>
    <p:sldId id="263" r:id="rId8"/>
    <p:sldId id="264" r:id="rId9"/>
    <p:sldId id="266" r:id="rId10"/>
    <p:sldId id="269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9438-E5AA-47E5-A75E-B978981B15F8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2358-EFAD-4D68-9244-28198139A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3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9438-E5AA-47E5-A75E-B978981B15F8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2358-EFAD-4D68-9244-28198139A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9438-E5AA-47E5-A75E-B978981B15F8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2358-EFAD-4D68-9244-28198139A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9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9438-E5AA-47E5-A75E-B978981B15F8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2358-EFAD-4D68-9244-28198139A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7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9438-E5AA-47E5-A75E-B978981B15F8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2358-EFAD-4D68-9244-28198139A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1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9438-E5AA-47E5-A75E-B978981B15F8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2358-EFAD-4D68-9244-28198139A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5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9438-E5AA-47E5-A75E-B978981B15F8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2358-EFAD-4D68-9244-28198139A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4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9438-E5AA-47E5-A75E-B978981B15F8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2358-EFAD-4D68-9244-28198139A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8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9438-E5AA-47E5-A75E-B978981B15F8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2358-EFAD-4D68-9244-28198139A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8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9438-E5AA-47E5-A75E-B978981B15F8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2358-EFAD-4D68-9244-28198139A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3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9438-E5AA-47E5-A75E-B978981B15F8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2358-EFAD-4D68-9244-28198139A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8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59438-E5AA-47E5-A75E-B978981B15F8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A2358-EFAD-4D68-9244-28198139A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6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engineering.purdue.edu/EWB/Projects/512%20Papachacra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61"/>
            <a:ext cx="9168481" cy="687636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4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22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2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5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39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Reppa, Kimberly Elaine</dc:creator>
  <cp:lastModifiedBy>Reppa, Kimberly Elaine</cp:lastModifiedBy>
  <cp:revision>18</cp:revision>
  <dcterms:created xsi:type="dcterms:W3CDTF">2011-12-16T01:43:18Z</dcterms:created>
  <dcterms:modified xsi:type="dcterms:W3CDTF">2012-01-25T17:19:28Z</dcterms:modified>
</cp:coreProperties>
</file>