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48"/>
    <p:restoredTop sz="94619"/>
  </p:normalViewPr>
  <p:slideViewPr>
    <p:cSldViewPr snapToGrid="0" snapToObjects="1">
      <p:cViewPr varScale="1">
        <p:scale>
          <a:sx n="65" d="100"/>
          <a:sy n="65" d="100"/>
        </p:scale>
        <p:origin x="94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1A36-9D2F-D94B-89B9-183497EDBB5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DAE6-EB0A-8B41-9DFA-0038886B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34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1A36-9D2F-D94B-89B9-183497EDBB5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DAE6-EB0A-8B41-9DFA-0038886B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9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1A36-9D2F-D94B-89B9-183497EDBB5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DAE6-EB0A-8B41-9DFA-0038886B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375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1A36-9D2F-D94B-89B9-183497EDBB5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DAE6-EB0A-8B41-9DFA-0038886B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2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1A36-9D2F-D94B-89B9-183497EDBB5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DAE6-EB0A-8B41-9DFA-0038886B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2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1A36-9D2F-D94B-89B9-183497EDBB5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DAE6-EB0A-8B41-9DFA-0038886B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48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1A36-9D2F-D94B-89B9-183497EDBB5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DAE6-EB0A-8B41-9DFA-0038886B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4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1A36-9D2F-D94B-89B9-183497EDBB5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DAE6-EB0A-8B41-9DFA-0038886B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23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1A36-9D2F-D94B-89B9-183497EDBB5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DAE6-EB0A-8B41-9DFA-0038886B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23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1A36-9D2F-D94B-89B9-183497EDBB5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DAE6-EB0A-8B41-9DFA-0038886B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19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1A36-9D2F-D94B-89B9-183497EDBB5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DAE6-EB0A-8B41-9DFA-0038886B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02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F1A36-9D2F-D94B-89B9-183497EDBB5A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CDAE6-EB0A-8B41-9DFA-0038886B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8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2CA979-AD05-204D-9BF7-0F3273C78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For Spring 2020 T2M students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AB30F95-7D0C-754D-ACE7-8D0A91387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865" y="1520824"/>
            <a:ext cx="7886700" cy="48799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/>
              <a:t>You will receive an </a:t>
            </a:r>
            <a:r>
              <a:rPr lang="en-US" sz="2400" b="1" dirty="0"/>
              <a:t>e-mail from the Dean of the College of Engineering </a:t>
            </a:r>
            <a:r>
              <a:rPr lang="en-US" sz="2400" dirty="0"/>
              <a:t>in the next days, about Spring T2M. </a:t>
            </a:r>
            <a:r>
              <a:rPr lang="en-US" sz="2400" u="sng" dirty="0"/>
              <a:t>Read it carefully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Key messages:</a:t>
            </a:r>
          </a:p>
          <a:p>
            <a:pPr lvl="1"/>
            <a:r>
              <a:rPr lang="en-US" sz="2000" dirty="0"/>
              <a:t>Courses required to complete the FYE program may be taken either in the traditional graded mode or the Pass/No Pass (P/N) mode </a:t>
            </a:r>
            <a:r>
              <a:rPr lang="en-US" sz="2000" b="1" dirty="0"/>
              <a:t>without penalty, restriction, or disadvantage in the T2M process.</a:t>
            </a:r>
          </a:p>
          <a:p>
            <a:pPr lvl="1"/>
            <a:endParaRPr lang="en-US" sz="2000" b="1" dirty="0"/>
          </a:p>
          <a:p>
            <a:pPr lvl="1"/>
            <a:r>
              <a:rPr lang="en-US" sz="2000" dirty="0"/>
              <a:t>The Enrollment Management policy (the “guarantee policy”) is </a:t>
            </a:r>
            <a:r>
              <a:rPr lang="en-US" sz="2000" b="1" dirty="0"/>
              <a:t>suspended</a:t>
            </a:r>
            <a:r>
              <a:rPr lang="en-US" sz="2000" dirty="0"/>
              <a:t> for students transitioning at the end of Spring 2020</a:t>
            </a:r>
            <a:r>
              <a:rPr lang="en-US" sz="2000" dirty="0" smtClean="0"/>
              <a:t>.</a:t>
            </a:r>
          </a:p>
          <a:p>
            <a:pPr lvl="2"/>
            <a:r>
              <a:rPr lang="en-US" sz="1600" dirty="0" smtClean="0"/>
              <a:t>Two reasons:  P/N option does not come </a:t>
            </a:r>
            <a:r>
              <a:rPr lang="en-US" sz="1600" smtClean="0"/>
              <a:t>with grades, </a:t>
            </a:r>
            <a:r>
              <a:rPr lang="en-US" sz="1600" dirty="0" smtClean="0"/>
              <a:t>and isn’t considered “graded mode”.</a:t>
            </a:r>
            <a:endParaRPr lang="en-US" sz="1600" dirty="0"/>
          </a:p>
          <a:p>
            <a:pPr marL="457200" lvl="1" indent="0">
              <a:buNone/>
            </a:pPr>
            <a:endParaRPr lang="en-US" sz="2000" b="1" dirty="0"/>
          </a:p>
          <a:p>
            <a:pPr lvl="1"/>
            <a:r>
              <a:rPr lang="en-US" sz="2000" dirty="0"/>
              <a:t>For the Spring of 2020, the College of Engineering, to the very best of its ability, will continue to place students in their </a:t>
            </a:r>
            <a:r>
              <a:rPr lang="en-US" sz="2000" b="1" dirty="0"/>
              <a:t>first-choice majors when possible</a:t>
            </a:r>
            <a:r>
              <a:rPr lang="en-US" sz="2000" dirty="0"/>
              <a:t>. </a:t>
            </a:r>
          </a:p>
          <a:p>
            <a:pPr marL="0" indent="0">
              <a:buNone/>
            </a:pPr>
            <a:r>
              <a:rPr lang="en-US" sz="2400" dirty="0"/>
              <a:t>Questions?</a:t>
            </a:r>
          </a:p>
          <a:p>
            <a:pPr marL="0" indent="0">
              <a:buNone/>
            </a:pPr>
            <a:r>
              <a:rPr lang="en-US" sz="2400" dirty="0"/>
              <a:t>Your FYE advisor is an excellent resource for your questions about the T2M process </a:t>
            </a:r>
          </a:p>
        </p:txBody>
      </p:sp>
    </p:spTree>
    <p:extLst>
      <p:ext uri="{BB962C8B-B14F-4D97-AF65-F5344CB8AC3E}">
        <p14:creationId xmlns:p14="http://schemas.microsoft.com/office/powerpoint/2010/main" val="3489264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157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For Spring 2020 T2M students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Spring 2020 T2M students</dc:title>
  <dc:creator>Jimenez-Useche, Isabel C</dc:creator>
  <cp:lastModifiedBy>Beth Holloway</cp:lastModifiedBy>
  <cp:revision>5</cp:revision>
  <dcterms:created xsi:type="dcterms:W3CDTF">2020-04-13T02:48:06Z</dcterms:created>
  <dcterms:modified xsi:type="dcterms:W3CDTF">2020-04-13T13:58:26Z</dcterms:modified>
</cp:coreProperties>
</file>