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7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0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1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5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2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3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5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6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90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4AB77-5BC3-407A-B81A-577FB3167C9C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E8E4A-9DC6-4289-8318-0C4003B64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0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mnzj1W2NPKE" TargetMode="External"/><Relationship Id="rId6" Type="http://schemas.openxmlformats.org/officeDocument/2006/relationships/image" Target="../media/image3.jpeg"/><Relationship Id="rId5" Type="http://schemas.openxmlformats.org/officeDocument/2006/relationships/hyperlink" Target="https://store.mathesongas.com/tw-series-cylinder-wrenches/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F0F123D-FE18-4FCF-9615-C936113DA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383" y="323579"/>
            <a:ext cx="8162695" cy="800887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Using a Gas Cylinder Wrench to Remove Stuck-On Caps From Gas Cylinders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F7CDC3-7604-4578-B65D-EA09D7498A77}"/>
              </a:ext>
            </a:extLst>
          </p:cNvPr>
          <p:cNvSpPr txBox="1"/>
          <p:nvPr/>
        </p:nvSpPr>
        <p:spPr>
          <a:xfrm>
            <a:off x="334536" y="1686940"/>
            <a:ext cx="8474926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If your gas cylinder has the cap STUCK ON and this can’t be removed by hand: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DO NOT USE a regular wrench, hammer, crowbar, etc. to remove the cap that is stuck  due to rust, worn threads, etc.)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Do not use WD-40 or other lubricant on the gas cylinder</a:t>
            </a:r>
          </a:p>
          <a:p>
            <a:pPr lvl="0"/>
            <a:endParaRPr lang="en-US" sz="1100" dirty="0"/>
          </a:p>
          <a:p>
            <a:r>
              <a:rPr lang="en-US" sz="2000" dirty="0"/>
              <a:t>To </a:t>
            </a:r>
            <a:r>
              <a:rPr lang="en-US" sz="2000" b="1" dirty="0"/>
              <a:t>SAFELY REMOVE a CYLINDER CAP</a:t>
            </a:r>
            <a:r>
              <a:rPr lang="en-US" sz="2000" dirty="0"/>
              <a:t>, use a dedicated </a:t>
            </a:r>
            <a:r>
              <a:rPr lang="en-US" sz="2000" b="1" u="sng" dirty="0"/>
              <a:t>Cylinder Wrench</a:t>
            </a:r>
            <a:r>
              <a:rPr lang="en-US" sz="2000" dirty="0"/>
              <a:t> , such as the Matterson </a:t>
            </a:r>
            <a:r>
              <a:rPr lang="en-US" sz="2000" b="1" i="1" dirty="0"/>
              <a:t>TW-5 Cylinder Handwheel Wrench.</a:t>
            </a:r>
            <a:r>
              <a:rPr lang="en-US" sz="2000" dirty="0"/>
              <a:t> This tool can also be used for opening cylinder valves (see next page for details)</a:t>
            </a:r>
          </a:p>
          <a:p>
            <a:endParaRPr lang="en-US" sz="2000" dirty="0"/>
          </a:p>
          <a:p>
            <a:endParaRPr lang="en-US" sz="2800" dirty="0"/>
          </a:p>
          <a:p>
            <a:endParaRPr lang="en-US" sz="2000" b="1" i="1" dirty="0"/>
          </a:p>
          <a:p>
            <a:r>
              <a:rPr lang="en-US" sz="2000" dirty="0"/>
              <a:t>The </a:t>
            </a:r>
            <a:r>
              <a:rPr lang="en-US" sz="2000" dirty="0" err="1"/>
              <a:t>ChE</a:t>
            </a:r>
            <a:r>
              <a:rPr lang="en-US" sz="2000" dirty="0"/>
              <a:t> Safety Committee recommends that labs using gas cylinders also keep a Matterson </a:t>
            </a:r>
            <a:r>
              <a:rPr lang="en-US" sz="2000" b="1" i="1" dirty="0"/>
              <a:t>TW-5 Cylinder Handwheel Wrench</a:t>
            </a:r>
            <a:r>
              <a:rPr lang="en-US" sz="2000" dirty="0"/>
              <a:t>, or a similar product in the lab</a:t>
            </a:r>
          </a:p>
          <a:p>
            <a:endParaRPr lang="en-US" sz="1000" dirty="0"/>
          </a:p>
          <a:p>
            <a:r>
              <a:rPr lang="en-US" sz="2000" dirty="0"/>
              <a:t>If using the special tool does not help and you are unable to remove the cap, or to open the valve safely, contact the supplier to replace the cylinder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8EE9E6-42B0-4AE7-A0A9-C0178E87DE7B}"/>
              </a:ext>
            </a:extLst>
          </p:cNvPr>
          <p:cNvSpPr txBox="1"/>
          <p:nvPr/>
        </p:nvSpPr>
        <p:spPr>
          <a:xfrm>
            <a:off x="2379881" y="1126493"/>
            <a:ext cx="4131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/>
              <a:t>ChE</a:t>
            </a:r>
            <a:r>
              <a:rPr lang="en-US" b="1" i="1" dirty="0"/>
              <a:t> Safety Committee Recommendations</a:t>
            </a:r>
          </a:p>
          <a:p>
            <a:endParaRPr lang="en-US" dirty="0"/>
          </a:p>
        </p:txBody>
      </p:sp>
      <p:pic>
        <p:nvPicPr>
          <p:cNvPr id="16" name="Picture 2" descr="https://specialgassupplies.com/images/source/90003.JPG">
            <a:extLst>
              <a:ext uri="{FF2B5EF4-FFF2-40B4-BE49-F238E27FC236}">
                <a16:creationId xmlns:a16="http://schemas.microsoft.com/office/drawing/2014/main" id="{D97C0B0A-B97C-40EB-BC67-63800C1127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96" b="20956"/>
          <a:stretch/>
        </p:blipFill>
        <p:spPr bwMode="auto">
          <a:xfrm rot="10800000">
            <a:off x="3590222" y="4107891"/>
            <a:ext cx="1963556" cy="89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515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F0F123D-FE18-4FCF-9615-C936113DA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382" y="189550"/>
            <a:ext cx="8162695" cy="800887"/>
          </a:xfrm>
        </p:spPr>
        <p:txBody>
          <a:bodyPr>
            <a:normAutofit fontScale="85000" lnSpcReduction="10000"/>
          </a:bodyPr>
          <a:lstStyle/>
          <a:p>
            <a:r>
              <a:rPr lang="en-US" sz="2800" b="1" dirty="0"/>
              <a:t>Use of  </a:t>
            </a:r>
            <a:r>
              <a:rPr lang="en-US" sz="2800" b="1" i="1" dirty="0"/>
              <a:t>TW-5 Cylinder Handwheel Wrench </a:t>
            </a:r>
            <a:r>
              <a:rPr lang="en-US" sz="2800" b="1" dirty="0"/>
              <a:t>to Safely Remove Stuck-On Caps From Gas Cylinders and Open Cylinder Valves</a:t>
            </a:r>
          </a:p>
        </p:txBody>
      </p:sp>
      <p:pic>
        <p:nvPicPr>
          <p:cNvPr id="11" name="Online Media 10" title="TW-5 Cylinder Handwheel Wrench">
            <a:hlinkClick r:id="" action="ppaction://media"/>
            <a:extLst>
              <a:ext uri="{FF2B5EF4-FFF2-40B4-BE49-F238E27FC236}">
                <a16:creationId xmlns:a16="http://schemas.microsoft.com/office/drawing/2014/main" id="{5F97B9F6-2BAA-48BC-9610-CBE3451D49C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 rotWithShape="1">
          <a:blip r:embed="rId3"/>
          <a:srcRect l="10732" t="13131" r="5854" b="13191"/>
          <a:stretch/>
        </p:blipFill>
        <p:spPr>
          <a:xfrm>
            <a:off x="591012" y="1075640"/>
            <a:ext cx="3813717" cy="255362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E92864E-BC55-4BCE-8421-DCC2B35CA168}"/>
              </a:ext>
            </a:extLst>
          </p:cNvPr>
          <p:cNvSpPr txBox="1"/>
          <p:nvPr/>
        </p:nvSpPr>
        <p:spPr>
          <a:xfrm>
            <a:off x="213911" y="3669868"/>
            <a:ext cx="4524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u="sng" dirty="0"/>
              <a:t>Video</a:t>
            </a:r>
            <a:r>
              <a:rPr lang="en-US" sz="1400" dirty="0"/>
              <a:t>: Use of Matterson TW-5 Cylinder Handwheel Wrench</a:t>
            </a:r>
          </a:p>
        </p:txBody>
      </p:sp>
      <p:pic>
        <p:nvPicPr>
          <p:cNvPr id="1026" name="Picture 2" descr="https://specialgassupplies.com/images/source/90003.JPG">
            <a:extLst>
              <a:ext uri="{FF2B5EF4-FFF2-40B4-BE49-F238E27FC236}">
                <a16:creationId xmlns:a16="http://schemas.microsoft.com/office/drawing/2014/main" id="{B3FB341F-76F5-4B7D-A2D4-9864A3653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27100" y="4508073"/>
            <a:ext cx="2100790" cy="140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C56C41C-6EEF-4DC3-B494-06A580B2BE0B}"/>
              </a:ext>
            </a:extLst>
          </p:cNvPr>
          <p:cNvSpPr txBox="1"/>
          <p:nvPr/>
        </p:nvSpPr>
        <p:spPr>
          <a:xfrm>
            <a:off x="82717" y="6253820"/>
            <a:ext cx="4834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TW-5 Cylinder Handwheel Wrench</a:t>
            </a:r>
          </a:p>
          <a:p>
            <a:pPr algn="ctr"/>
            <a:r>
              <a:rPr lang="en-US" sz="1400" dirty="0">
                <a:hlinkClick r:id="rId5"/>
              </a:rPr>
              <a:t>https://store.mathesongas.com/tw-series-cylinder-wrenches/</a:t>
            </a:r>
            <a:r>
              <a:rPr lang="en-US" sz="1400" dirty="0"/>
              <a:t> </a:t>
            </a:r>
          </a:p>
        </p:txBody>
      </p:sp>
      <p:pic>
        <p:nvPicPr>
          <p:cNvPr id="9" name="Picture 2" descr="Opening cylinder cap with TW-5 wrench">
            <a:extLst>
              <a:ext uri="{FF2B5EF4-FFF2-40B4-BE49-F238E27FC236}">
                <a16:creationId xmlns:a16="http://schemas.microsoft.com/office/drawing/2014/main" id="{230A624F-3B82-45FF-8AF8-9A4B4FD5F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007" y="1144114"/>
            <a:ext cx="2284886" cy="22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" descr="Opening cylinder valve with TW-5 wrench">
            <a:extLst>
              <a:ext uri="{FF2B5EF4-FFF2-40B4-BE49-F238E27FC236}">
                <a16:creationId xmlns:a16="http://schemas.microsoft.com/office/drawing/2014/main" id="{2D030F1D-78C3-4A4F-925C-881F42F3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650" y="4006604"/>
            <a:ext cx="2284886" cy="22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3124FE-2C39-472C-9997-FF5D4C3E0320}"/>
              </a:ext>
            </a:extLst>
          </p:cNvPr>
          <p:cNvSpPr txBox="1"/>
          <p:nvPr/>
        </p:nvSpPr>
        <p:spPr>
          <a:xfrm>
            <a:off x="5319129" y="3400550"/>
            <a:ext cx="350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Removing a gas cylinder cap with the Matterson TW-5 Cylinder Handwheel Wrench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983438-6463-49E1-9666-131B0DB2D8B4}"/>
              </a:ext>
            </a:extLst>
          </p:cNvPr>
          <p:cNvSpPr txBox="1"/>
          <p:nvPr/>
        </p:nvSpPr>
        <p:spPr>
          <a:xfrm>
            <a:off x="5348875" y="6262685"/>
            <a:ext cx="350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Opening a a gas cylinder valve using the Matterson TW-5 Cylinder Handwheel Wrench</a:t>
            </a:r>
          </a:p>
        </p:txBody>
      </p:sp>
    </p:spTree>
    <p:extLst>
      <p:ext uri="{BB962C8B-B14F-4D97-AF65-F5344CB8AC3E}">
        <p14:creationId xmlns:p14="http://schemas.microsoft.com/office/powerpoint/2010/main" val="297346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235</Words>
  <Application>Microsoft Office PowerPoint</Application>
  <PresentationFormat>On-screen Show (4:3)</PresentationFormat>
  <Paragraphs>19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Nagy, Gabriela</dc:creator>
  <cp:lastModifiedBy>Nagy, Gabriela</cp:lastModifiedBy>
  <cp:revision>14</cp:revision>
  <dcterms:created xsi:type="dcterms:W3CDTF">2022-10-11T20:29:41Z</dcterms:created>
  <dcterms:modified xsi:type="dcterms:W3CDTF">2022-10-11T22:15:28Z</dcterms:modified>
</cp:coreProperties>
</file>