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902" y="-44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05000"/>
            <a:ext cx="6858000" cy="2286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685800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55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What do I need to be safe online?</a:t>
            </a:r>
            <a:r>
              <a:rPr lang="en-US" sz="155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5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How </a:t>
            </a:r>
            <a:r>
              <a:rPr lang="en-US" sz="155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can I efficiently </a:t>
            </a:r>
            <a:r>
              <a:rPr lang="en-US" sz="155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protect my data</a:t>
            </a:r>
            <a:r>
              <a:rPr lang="en-US" sz="155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sz="1550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5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What ways </a:t>
            </a:r>
            <a:r>
              <a:rPr lang="en-US" sz="155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can I protect my identity? </a:t>
            </a:r>
            <a:r>
              <a:rPr lang="en-US" sz="155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How can my laboratory efficiently manage data? </a:t>
            </a:r>
            <a:r>
              <a:rPr lang="en-US" sz="155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Has Purdue experienced mass data loss or theft? </a:t>
            </a:r>
            <a:r>
              <a:rPr lang="en-US" sz="155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How can Purdue help in managing my data?</a:t>
            </a:r>
            <a:r>
              <a:rPr lang="en-US" sz="155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55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2450" y="1997760"/>
            <a:ext cx="1752600" cy="1676400"/>
            <a:chOff x="1066800" y="2743200"/>
            <a:chExt cx="1752600" cy="1676400"/>
          </a:xfrm>
        </p:grpSpPr>
        <p:sp>
          <p:nvSpPr>
            <p:cNvPr id="12" name="Rectangle 11"/>
            <p:cNvSpPr/>
            <p:nvPr/>
          </p:nvSpPr>
          <p:spPr>
            <a:xfrm>
              <a:off x="1066800" y="2743200"/>
              <a:ext cx="1752600" cy="1676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166750" y="2771506"/>
              <a:ext cx="1576450" cy="1476358"/>
              <a:chOff x="2710086" y="3850944"/>
              <a:chExt cx="1576450" cy="1476358"/>
            </a:xfrm>
          </p:grpSpPr>
          <p:pic>
            <p:nvPicPr>
              <p:cNvPr id="14" name="Picture 2" descr="D:\Dropbox\Public\07282013 safety poster\purdue-boilermakers-primary-logo-3-primary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873992" y="3850944"/>
                <a:ext cx="1219200" cy="12192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2710086" y="4773304"/>
                <a:ext cx="1576450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3000" b="1" dirty="0" smtClean="0">
                    <a:effectLst>
                      <a:reflection blurRad="6350" stA="50000" endA="300" endPos="50000" dist="29997" dir="5400000" sy="-100000" algn="bl" rotWithShape="0"/>
                    </a:effectLst>
                    <a:latin typeface="Narkisim" pitchFamily="34" charset="-79"/>
                    <a:cs typeface="Narkisim" pitchFamily="34" charset="-79"/>
                  </a:rPr>
                  <a:t>ChESS</a:t>
                </a:r>
                <a:endParaRPr lang="en-US" sz="3000" b="1" dirty="0">
                  <a:effectLst>
                    <a:reflection blurRad="6350" stA="50000" endA="300" endPos="50000" dist="29997" dir="5400000" sy="-100000" algn="bl" rotWithShape="0"/>
                  </a:effectLst>
                  <a:latin typeface="Narkisim" pitchFamily="34" charset="-79"/>
                  <a:cs typeface="Narkisim" pitchFamily="34" charset="-79"/>
                </a:endParaRPr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1676400" y="19050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March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25</a:t>
            </a:r>
            <a:r>
              <a:rPr lang="en-US" sz="2400" b="1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4pm FRNY B124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15240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If you have questions, we have answers.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200" y="8506361"/>
            <a:ext cx="2362200" cy="1323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4:00 </a:t>
            </a:r>
            <a:r>
              <a:rPr lang="en-US" sz="2000" b="1" dirty="0" smtClean="0">
                <a:solidFill>
                  <a:schemeClr val="bg1"/>
                </a:solidFill>
              </a:rPr>
              <a:t>– 5:00 PM</a:t>
            </a:r>
          </a:p>
          <a:p>
            <a:r>
              <a:rPr lang="en-US" sz="2000" dirty="0" smtClean="0"/>
              <a:t>Tuesday, March 25.</a:t>
            </a:r>
          </a:p>
          <a:p>
            <a:r>
              <a:rPr lang="en-US" sz="2000" dirty="0" smtClean="0"/>
              <a:t>Location </a:t>
            </a:r>
            <a:r>
              <a:rPr lang="en-US" sz="2000" dirty="0" smtClean="0"/>
              <a:t>: </a:t>
            </a:r>
            <a:endParaRPr lang="en-US" sz="2000" dirty="0" smtClean="0"/>
          </a:p>
          <a:p>
            <a:r>
              <a:rPr lang="en-US" sz="2000" b="1" dirty="0" smtClean="0"/>
              <a:t>FRNY </a:t>
            </a:r>
            <a:r>
              <a:rPr lang="en-US" sz="2000" b="1" dirty="0" smtClean="0"/>
              <a:t>B124</a:t>
            </a:r>
            <a:endParaRPr lang="en-US" sz="2000" b="1" dirty="0"/>
          </a:p>
        </p:txBody>
      </p:sp>
      <p:grpSp>
        <p:nvGrpSpPr>
          <p:cNvPr id="24" name="Group 23"/>
          <p:cNvGrpSpPr/>
          <p:nvPr/>
        </p:nvGrpSpPr>
        <p:grpSpPr>
          <a:xfrm>
            <a:off x="5029200" y="7543800"/>
            <a:ext cx="2362200" cy="1754326"/>
            <a:chOff x="4645928" y="6517944"/>
            <a:chExt cx="2362200" cy="1754326"/>
          </a:xfrm>
        </p:grpSpPr>
        <p:pic>
          <p:nvPicPr>
            <p:cNvPr id="2050" name="Picture 2" descr="D:\Dropbox\Public\07282013 safety poster\pizza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49862" y="6850062"/>
              <a:ext cx="1074738" cy="107473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sp>
          <p:nvSpPr>
            <p:cNvPr id="23" name="TextBox 22"/>
            <p:cNvSpPr txBox="1"/>
            <p:nvPr/>
          </p:nvSpPr>
          <p:spPr>
            <a:xfrm>
              <a:off x="4645928" y="6517944"/>
              <a:ext cx="23622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Free Pizza </a:t>
              </a:r>
            </a:p>
            <a:p>
              <a:pPr algn="ctr"/>
              <a:endParaRPr lang="en-US" b="1" dirty="0" smtClean="0"/>
            </a:p>
            <a:p>
              <a:pPr algn="ctr"/>
              <a:endParaRPr lang="en-US" b="1" dirty="0" smtClean="0"/>
            </a:p>
            <a:p>
              <a:pPr algn="ctr"/>
              <a:endParaRPr lang="en-US" b="1" dirty="0" smtClean="0"/>
            </a:p>
            <a:p>
              <a:pPr algn="ctr"/>
              <a:endParaRPr lang="en-US" b="1" dirty="0" smtClean="0"/>
            </a:p>
            <a:p>
              <a:pPr algn="ctr"/>
              <a:r>
                <a:rPr lang="en-US" b="1" dirty="0" smtClean="0"/>
                <a:t>and Soda!</a:t>
              </a:r>
              <a:endParaRPr lang="en-US" b="1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0" y="4267200"/>
            <a:ext cx="685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Arial" pitchFamily="34" charset="0"/>
                <a:cs typeface="Arial" pitchFamily="34" charset="0"/>
              </a:rPr>
              <a:t>AGENDA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48200" y="92596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Contact : Erik Sheets</a:t>
            </a:r>
          </a:p>
          <a:p>
            <a:r>
              <a:rPr lang="en-US" dirty="0" smtClean="0"/>
              <a:t>sheetse@purdue.edu</a:t>
            </a:r>
            <a:endParaRPr lang="en-US" dirty="0"/>
          </a:p>
        </p:txBody>
      </p:sp>
      <p:grpSp>
        <p:nvGrpSpPr>
          <p:cNvPr id="26" name="Group 25"/>
          <p:cNvGrpSpPr>
            <a:grpSpLocks noChangeAspect="1"/>
          </p:cNvGrpSpPr>
          <p:nvPr/>
        </p:nvGrpSpPr>
        <p:grpSpPr>
          <a:xfrm>
            <a:off x="2320526" y="6945869"/>
            <a:ext cx="2311908" cy="2120977"/>
            <a:chOff x="5181600" y="3763215"/>
            <a:chExt cx="3124200" cy="2866185"/>
          </a:xfrm>
        </p:grpSpPr>
        <p:pic>
          <p:nvPicPr>
            <p:cNvPr id="27" name="Picture 26" descr="Greg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68704" y="4287024"/>
              <a:ext cx="1371600" cy="18288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28" name="TextBox 27"/>
            <p:cNvSpPr txBox="1"/>
            <p:nvPr/>
          </p:nvSpPr>
          <p:spPr>
            <a:xfrm>
              <a:off x="5643630" y="3763215"/>
              <a:ext cx="2271584" cy="4990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Arial" pitchFamily="34" charset="0"/>
                  <a:cs typeface="Arial" pitchFamily="34" charset="0"/>
                </a:rPr>
                <a:t>Greg Hedrick</a:t>
              </a:r>
              <a:endParaRPr lang="en-US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181600" y="6075402"/>
              <a:ext cx="31242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dirty="0" smtClean="0"/>
                <a:t>Director of Information</a:t>
              </a:r>
            </a:p>
            <a:p>
              <a:pPr algn="ctr"/>
              <a:r>
                <a:rPr lang="en-US" sz="1500" dirty="0" smtClean="0"/>
                <a:t> Security Services at Purdue</a:t>
              </a:r>
              <a:endParaRPr lang="en-US" sz="1500" dirty="0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0" y="3657600"/>
            <a:ext cx="6858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ChESS is a </a:t>
            </a:r>
            <a:r>
              <a:rPr lang="en-US" sz="1600" b="1" dirty="0" smtClean="0">
                <a:solidFill>
                  <a:schemeClr val="bg1"/>
                </a:solidFill>
              </a:rPr>
              <a:t>student led </a:t>
            </a:r>
            <a:r>
              <a:rPr lang="en-US" sz="1400" b="1" dirty="0" smtClean="0">
                <a:solidFill>
                  <a:schemeClr val="bg1"/>
                </a:solidFill>
              </a:rPr>
              <a:t>seminar series with the goal of improving the </a:t>
            </a:r>
            <a:r>
              <a:rPr lang="en-US" sz="1600" b="1" dirty="0" smtClean="0">
                <a:solidFill>
                  <a:schemeClr val="bg1"/>
                </a:solidFill>
              </a:rPr>
              <a:t>safety culture </a:t>
            </a:r>
            <a:r>
              <a:rPr lang="en-US" sz="1400" b="1" dirty="0" smtClean="0">
                <a:solidFill>
                  <a:schemeClr val="bg1"/>
                </a:solidFill>
              </a:rPr>
              <a:t>in the School of Chemical Engineering through </a:t>
            </a:r>
            <a:r>
              <a:rPr lang="en-US" sz="1600" b="1" dirty="0" smtClean="0">
                <a:solidFill>
                  <a:schemeClr val="bg1"/>
                </a:solidFill>
              </a:rPr>
              <a:t>case studies </a:t>
            </a:r>
            <a:r>
              <a:rPr lang="en-US" sz="1400" b="1" dirty="0" smtClean="0">
                <a:solidFill>
                  <a:schemeClr val="bg1"/>
                </a:solidFill>
              </a:rPr>
              <a:t>and </a:t>
            </a:r>
            <a:r>
              <a:rPr lang="en-US" sz="1600" b="1" dirty="0" smtClean="0">
                <a:solidFill>
                  <a:schemeClr val="bg1"/>
                </a:solidFill>
              </a:rPr>
              <a:t>panel discussions</a:t>
            </a:r>
            <a:r>
              <a:rPr lang="en-US" sz="1400" b="1" dirty="0" smtClean="0">
                <a:solidFill>
                  <a:schemeClr val="bg1"/>
                </a:solidFill>
              </a:rPr>
              <a:t>.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1000" y="3025914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 smtClean="0">
                <a:latin typeface="Impact" pitchFamily="34" charset="0"/>
              </a:rPr>
              <a:t> MANAGEMENT SEMINAR</a:t>
            </a:r>
            <a:endParaRPr lang="en-US" sz="4000" dirty="0">
              <a:latin typeface="Impact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295400" y="2260411"/>
            <a:ext cx="552611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500" dirty="0" smtClean="0">
                <a:solidFill>
                  <a:schemeClr val="bg1"/>
                </a:solidFill>
                <a:latin typeface="Impact" pitchFamily="34" charset="0"/>
              </a:rPr>
              <a:t>DATA SAFETY &amp; </a:t>
            </a:r>
            <a:endParaRPr lang="en-US" sz="5500" dirty="0">
              <a:latin typeface="Impact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191000" y="4800600"/>
            <a:ext cx="243840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LABORATORY GROUP DATA MANAGEMENT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33400" y="5955268"/>
            <a:ext cx="1828800" cy="3385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IDENTITY THEFT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52102" y="5943600"/>
            <a:ext cx="1696298" cy="3385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CASE STUDIES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04800" y="4779129"/>
            <a:ext cx="228600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PURDUE POLICIES/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PROGRAMS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0" name="Picture 49" descr="data_icon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72044" y="4755932"/>
            <a:ext cx="1503190" cy="1568668"/>
          </a:xfrm>
          <a:prstGeom prst="rect">
            <a:avLst/>
          </a:prstGeom>
          <a:ln>
            <a:noFill/>
          </a:ln>
        </p:spPr>
      </p:pic>
      <p:sp>
        <p:nvSpPr>
          <p:cNvPr id="30" name="TextBox 29"/>
          <p:cNvSpPr txBox="1"/>
          <p:nvPr/>
        </p:nvSpPr>
        <p:spPr>
          <a:xfrm>
            <a:off x="0" y="64770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Impact" pitchFamily="34" charset="0"/>
              </a:rPr>
              <a:t>SPECIAL GUEST SPEAKER</a:t>
            </a:r>
            <a:endParaRPr lang="en-US" sz="2800" dirty="0"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150</Words>
  <Application>Microsoft Office PowerPoint</Application>
  <PresentationFormat>A4 Paper (210x297 mm)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Ashish Verma</dc:creator>
  <cp:lastModifiedBy>Solar</cp:lastModifiedBy>
  <cp:revision>9</cp:revision>
  <dcterms:created xsi:type="dcterms:W3CDTF">2006-08-16T00:00:00Z</dcterms:created>
  <dcterms:modified xsi:type="dcterms:W3CDTF">2014-03-18T18:28:50Z</dcterms:modified>
</cp:coreProperties>
</file>