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43891200" cy="32918400"/>
  <p:notesSz cx="9296400" cy="7010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9705">
          <p15:clr>
            <a:srgbClr val="A4A3A4"/>
          </p15:clr>
        </p15:guide>
        <p15:guide id="2" pos="1361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100"/>
    <a:srgbClr val="FFCC00"/>
    <a:srgbClr val="B1946C"/>
    <a:srgbClr val="FAE8B4"/>
    <a:srgbClr val="C89400"/>
    <a:srgbClr val="E6AF00"/>
    <a:srgbClr val="D59F0F"/>
    <a:srgbClr val="F6D882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5039" autoAdjust="0"/>
    <p:restoredTop sz="99754" autoAdjust="0"/>
  </p:normalViewPr>
  <p:slideViewPr>
    <p:cSldViewPr snapToGrid="0">
      <p:cViewPr varScale="1">
        <p:scale>
          <a:sx n="16" d="100"/>
          <a:sy n="16" d="100"/>
        </p:scale>
        <p:origin x="992" y="32"/>
      </p:cViewPr>
      <p:guideLst>
        <p:guide orient="horz" pos="9705"/>
        <p:guide pos="1361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57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t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2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238750" y="0"/>
            <a:ext cx="4057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28" charset="0"/>
                <a:cs typeface="+mn-cs"/>
              </a:defRPr>
            </a:lvl1pPr>
          </a:lstStyle>
          <a:p>
            <a:pPr>
              <a:defRPr/>
            </a:pPr>
            <a:fld id="{B8552F24-9EF0-467C-8405-7ADC343355B1}" type="datetimeFigureOut">
              <a:rPr lang="en-US"/>
              <a:pPr>
                <a:defRPr/>
              </a:pPr>
              <a:t>11/11/2016</a:t>
            </a:fld>
            <a:endParaRPr lang="en-US"/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645275"/>
            <a:ext cx="4057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b" anchorCtr="0" compatLnSpc="1">
            <a:prstTxWarp prst="textNoShape">
              <a:avLst/>
            </a:prstTxWarp>
          </a:bodyPr>
          <a:lstStyle>
            <a:lvl1pPr algn="l" eaLnBrk="0" hangingPunct="0">
              <a:defRPr sz="1200">
                <a:latin typeface="Times" pitchFamily="2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238750" y="6645275"/>
            <a:ext cx="4057650" cy="365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106" tIns="44054" rIns="88106" bIns="44054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latin typeface="Times" pitchFamily="28" charset="0"/>
                <a:cs typeface="+mn-cs"/>
              </a:defRPr>
            </a:lvl1pPr>
          </a:lstStyle>
          <a:p>
            <a:pPr>
              <a:defRPr/>
            </a:pPr>
            <a:fld id="{48777315-89FF-4AC4-9E99-C135A4A21F7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0728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0290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t" anchorCtr="0" compatLnSpc="1">
            <a:prstTxWarp prst="textNoShape">
              <a:avLst/>
            </a:prstTxWarp>
          </a:bodyPr>
          <a:lstStyle>
            <a:lvl1pPr algn="l" defTabSz="930995" eaLnBrk="0" hangingPunct="0">
              <a:defRPr sz="1200"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265738" y="0"/>
            <a:ext cx="40290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t" anchorCtr="0" compatLnSpc="1">
            <a:prstTxWarp prst="textNoShape">
              <a:avLst/>
            </a:prstTxWarp>
          </a:bodyPr>
          <a:lstStyle>
            <a:lvl1pPr algn="r" defTabSz="930995" eaLnBrk="0" hangingPunct="0">
              <a:defRPr sz="1200"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895600" y="527050"/>
            <a:ext cx="3505200" cy="2628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3330575"/>
            <a:ext cx="7435850" cy="3152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659563"/>
            <a:ext cx="40290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b" anchorCtr="0" compatLnSpc="1">
            <a:prstTxWarp prst="textNoShape">
              <a:avLst/>
            </a:prstTxWarp>
          </a:bodyPr>
          <a:lstStyle>
            <a:lvl1pPr algn="l" defTabSz="930995" eaLnBrk="0" hangingPunct="0">
              <a:defRPr sz="1200">
                <a:latin typeface="Times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265738" y="6659563"/>
            <a:ext cx="4029075" cy="34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11" tIns="46555" rIns="93111" bIns="46555" numCol="1" anchor="b" anchorCtr="0" compatLnSpc="1">
            <a:prstTxWarp prst="textNoShape">
              <a:avLst/>
            </a:prstTxWarp>
          </a:bodyPr>
          <a:lstStyle>
            <a:lvl1pPr algn="r" defTabSz="930995" eaLnBrk="0" hangingPunct="0">
              <a:defRPr sz="1200">
                <a:latin typeface="Times"/>
                <a:cs typeface="+mn-cs"/>
              </a:defRPr>
            </a:lvl1pPr>
          </a:lstStyle>
          <a:p>
            <a:pPr>
              <a:defRPr/>
            </a:pPr>
            <a:fld id="{A5A6757F-2969-4E23-96C8-2DF06F5AEE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9945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defTabSz="928688"/>
            <a:fld id="{B9A3AF3E-C4B7-4E4C-B857-607FA6DD95B8}" type="slidenum">
              <a:rPr lang="en-US" smtClean="0">
                <a:latin typeface="Times" pitchFamily="18" charset="0"/>
                <a:cs typeface="Arial" charset="0"/>
              </a:rPr>
              <a:pPr defTabSz="928688"/>
              <a:t>1</a:t>
            </a:fld>
            <a:endParaRPr lang="en-US" smtClean="0">
              <a:latin typeface="Times" pitchFamily="18" charset="0"/>
              <a:cs typeface="Arial" charset="0"/>
            </a:endParaRPr>
          </a:p>
        </p:txBody>
      </p:sp>
      <p:sp>
        <p:nvSpPr>
          <p:cNvPr id="16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Times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2534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82"/>
          <p:cNvSpPr>
            <a:spLocks noChangeArrowheads="1"/>
          </p:cNvSpPr>
          <p:nvPr/>
        </p:nvSpPr>
        <p:spPr bwMode="auto">
          <a:xfrm>
            <a:off x="29257625" y="5340350"/>
            <a:ext cx="13406438" cy="266747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b="1" i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82"/>
          <p:cNvSpPr>
            <a:spLocks noChangeArrowheads="1"/>
          </p:cNvSpPr>
          <p:nvPr/>
        </p:nvSpPr>
        <p:spPr bwMode="auto">
          <a:xfrm>
            <a:off x="15189200" y="5302250"/>
            <a:ext cx="13406438" cy="266747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endParaRPr lang="en-US" b="1" i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183"/>
          <p:cNvSpPr>
            <a:spLocks noChangeArrowheads="1"/>
          </p:cNvSpPr>
          <p:nvPr/>
        </p:nvSpPr>
        <p:spPr bwMode="auto">
          <a:xfrm>
            <a:off x="1222375" y="5318125"/>
            <a:ext cx="13431838" cy="26662063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/>
            </a:solidFill>
            <a:miter lim="800000"/>
            <a:headEnd/>
            <a:tailEnd/>
          </a:ln>
          <a:effectLst>
            <a:outerShdw dist="107763" dir="2700000" algn="ctr" rotWithShape="0">
              <a:schemeClr val="bg2"/>
            </a:outerShdw>
          </a:effectLst>
        </p:spPr>
        <p:txBody>
          <a:bodyPr wrap="none" anchor="ctr"/>
          <a:lstStyle/>
          <a:p>
            <a:pPr algn="ctr" eaLnBrk="0" hangingPunct="0">
              <a:defRPr/>
            </a:pPr>
            <a:r>
              <a:rPr lang="en-US" dirty="0">
                <a:latin typeface="Times" pitchFamily="28" charset="0"/>
                <a:cs typeface="+mn-cs"/>
              </a:rPr>
              <a:t> </a:t>
            </a:r>
          </a:p>
        </p:txBody>
      </p:sp>
      <p:cxnSp>
        <p:nvCxnSpPr>
          <p:cNvPr id="3" name="Straight Connector 2"/>
          <p:cNvCxnSpPr/>
          <p:nvPr/>
        </p:nvCxnSpPr>
        <p:spPr bwMode="auto">
          <a:xfrm>
            <a:off x="1190673" y="5278056"/>
            <a:ext cx="134943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2" name="Straight Connector 11"/>
          <p:cNvCxnSpPr/>
          <p:nvPr/>
        </p:nvCxnSpPr>
        <p:spPr bwMode="auto">
          <a:xfrm>
            <a:off x="15211473" y="5328856"/>
            <a:ext cx="134943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13" name="Straight Connector 12"/>
          <p:cNvCxnSpPr/>
          <p:nvPr/>
        </p:nvCxnSpPr>
        <p:spPr bwMode="auto">
          <a:xfrm>
            <a:off x="29232273" y="5328856"/>
            <a:ext cx="13494300" cy="0"/>
          </a:xfrm>
          <a:prstGeom prst="line">
            <a:avLst/>
          </a:prstGeom>
          <a:solidFill>
            <a:schemeClr val="accent1"/>
          </a:solidFill>
          <a:ln w="5715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4" name="Rectangle 3"/>
          <p:cNvSpPr/>
          <p:nvPr/>
        </p:nvSpPr>
        <p:spPr bwMode="auto">
          <a:xfrm>
            <a:off x="646113" y="723333"/>
            <a:ext cx="41503600" cy="3962400"/>
          </a:xfrm>
          <a:prstGeom prst="rect">
            <a:avLst/>
          </a:prstGeom>
          <a:solidFill>
            <a:srgbClr val="FFD100">
              <a:alpha val="65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"/>
            </a:endParaRPr>
          </a:p>
        </p:txBody>
      </p:sp>
      <p:pic>
        <p:nvPicPr>
          <p:cNvPr id="10" name="Picture 9" descr="Purdue_ChE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7357" y="1174049"/>
            <a:ext cx="5340820" cy="3060969"/>
          </a:xfrm>
          <a:prstGeom prst="rect">
            <a:avLst/>
          </a:prstGeom>
        </p:spPr>
      </p:pic>
      <p:sp>
        <p:nvSpPr>
          <p:cNvPr id="11" name="Text Box 93"/>
          <p:cNvSpPr txBox="1">
            <a:spLocks noChangeArrowheads="1"/>
          </p:cNvSpPr>
          <p:nvPr userDrawn="1"/>
        </p:nvSpPr>
        <p:spPr bwMode="auto">
          <a:xfrm>
            <a:off x="13158788" y="1120775"/>
            <a:ext cx="28838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>
            <a:spAutoFit/>
          </a:bodyPr>
          <a:lstStyle/>
          <a:p>
            <a:pPr marL="4572000" indent="-4572000" defTabSz="4389438" eaLnBrk="0" hangingPunct="0">
              <a:spcBef>
                <a:spcPct val="50000"/>
              </a:spcBef>
              <a:tabLst>
                <a:tab pos="6461125" algn="l"/>
              </a:tabLst>
            </a:pPr>
            <a:r>
              <a:rPr lang="en-US" sz="7200" b="1" i="1" dirty="0" smtClean="0">
                <a:latin typeface="Arial" charset="0"/>
              </a:rPr>
              <a:t>Poster Title </a:t>
            </a:r>
            <a:endParaRPr lang="en-US" sz="7200" b="1" i="1" dirty="0">
              <a:latin typeface="Arial" charset="0"/>
            </a:endParaRPr>
          </a:p>
        </p:txBody>
      </p:sp>
      <p:sp>
        <p:nvSpPr>
          <p:cNvPr id="15" name="Text Box 94"/>
          <p:cNvSpPr txBox="1">
            <a:spLocks noChangeArrowheads="1"/>
          </p:cNvSpPr>
          <p:nvPr userDrawn="1"/>
        </p:nvSpPr>
        <p:spPr bwMode="auto">
          <a:xfrm>
            <a:off x="13144500" y="2538413"/>
            <a:ext cx="2787880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4000" dirty="0" smtClean="0">
                <a:latin typeface="Arial" charset="0"/>
              </a:rPr>
              <a:t>Authors </a:t>
            </a:r>
            <a:endParaRPr lang="en-US" sz="2800" dirty="0">
              <a:latin typeface="Arial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+mj-lt"/>
          <a:ea typeface="+mj-ea"/>
          <a:cs typeface="+mj-cs"/>
        </a:defRPr>
      </a:lvl1pPr>
      <a:lvl2pPr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2pPr>
      <a:lvl3pPr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3pPr>
      <a:lvl4pPr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4pPr>
      <a:lvl5pPr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5pPr>
      <a:lvl6pPr marL="457200"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6pPr>
      <a:lvl7pPr marL="914400"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7pPr>
      <a:lvl8pPr marL="1371600"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8pPr>
      <a:lvl9pPr marL="1828800" algn="ctr" defTabSz="4702175" rtl="0" eaLnBrk="1" fontAlgn="base" hangingPunct="1">
        <a:spcBef>
          <a:spcPct val="0"/>
        </a:spcBef>
        <a:spcAft>
          <a:spcPct val="0"/>
        </a:spcAft>
        <a:defRPr sz="22600">
          <a:solidFill>
            <a:schemeClr val="tx2"/>
          </a:solidFill>
          <a:latin typeface="Times"/>
        </a:defRPr>
      </a:lvl9pPr>
    </p:titleStyle>
    <p:bodyStyle>
      <a:lvl1pPr marL="1763713" indent="-1763713" algn="l" defTabSz="4702175" rtl="0" eaLnBrk="1" fontAlgn="base" hangingPunct="1">
        <a:spcBef>
          <a:spcPct val="20000"/>
        </a:spcBef>
        <a:spcAft>
          <a:spcPct val="0"/>
        </a:spcAft>
        <a:buChar char="•"/>
        <a:defRPr sz="16500">
          <a:solidFill>
            <a:schemeClr val="tx1"/>
          </a:solidFill>
          <a:latin typeface="+mn-lt"/>
          <a:ea typeface="+mn-ea"/>
          <a:cs typeface="+mn-cs"/>
        </a:defRPr>
      </a:lvl1pPr>
      <a:lvl2pPr marL="3821113" indent="-1470025" algn="l" defTabSz="4702175" rtl="0" eaLnBrk="1" fontAlgn="base" hangingPunct="1">
        <a:spcBef>
          <a:spcPct val="20000"/>
        </a:spcBef>
        <a:spcAft>
          <a:spcPct val="0"/>
        </a:spcAft>
        <a:buChar char="–"/>
        <a:defRPr sz="14400">
          <a:solidFill>
            <a:schemeClr val="tx1"/>
          </a:solidFill>
          <a:latin typeface="+mn-lt"/>
        </a:defRPr>
      </a:lvl2pPr>
      <a:lvl3pPr marL="5878513" indent="-1176338" algn="l" defTabSz="4702175" rtl="0" eaLnBrk="1" fontAlgn="base" hangingPunct="1">
        <a:spcBef>
          <a:spcPct val="20000"/>
        </a:spcBef>
        <a:spcAft>
          <a:spcPct val="0"/>
        </a:spcAft>
        <a:buChar char="•"/>
        <a:defRPr sz="12300">
          <a:solidFill>
            <a:schemeClr val="tx1"/>
          </a:solidFill>
          <a:latin typeface="+mn-lt"/>
        </a:defRPr>
      </a:lvl3pPr>
      <a:lvl4pPr marL="8229600" indent="-1176338" algn="l" defTabSz="4702175" rtl="0" eaLnBrk="1" fontAlgn="base" hangingPunct="1">
        <a:spcBef>
          <a:spcPct val="20000"/>
        </a:spcBef>
        <a:spcAft>
          <a:spcPct val="0"/>
        </a:spcAft>
        <a:buChar char="–"/>
        <a:defRPr sz="10300">
          <a:solidFill>
            <a:schemeClr val="tx1"/>
          </a:solidFill>
          <a:latin typeface="+mn-lt"/>
        </a:defRPr>
      </a:lvl4pPr>
      <a:lvl5pPr marL="10580688" indent="-1174750" algn="l" defTabSz="4702175" rtl="0" eaLnBrk="1" fontAlgn="base" hangingPunct="1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5pPr>
      <a:lvl6pPr marL="11037888" indent="-1174750" algn="l" defTabSz="4702175" rtl="0" eaLnBrk="1" fontAlgn="base" hangingPunct="1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6pPr>
      <a:lvl7pPr marL="11495088" indent="-1174750" algn="l" defTabSz="4702175" rtl="0" eaLnBrk="1" fontAlgn="base" hangingPunct="1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7pPr>
      <a:lvl8pPr marL="11952288" indent="-1174750" algn="l" defTabSz="4702175" rtl="0" eaLnBrk="1" fontAlgn="base" hangingPunct="1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8pPr>
      <a:lvl9pPr marL="12409488" indent="-1174750" algn="l" defTabSz="4702175" rtl="0" eaLnBrk="1" fontAlgn="base" hangingPunct="1">
        <a:spcBef>
          <a:spcPct val="20000"/>
        </a:spcBef>
        <a:spcAft>
          <a:spcPct val="0"/>
        </a:spcAft>
        <a:buChar char="»"/>
        <a:defRPr sz="103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93"/>
          <p:cNvSpPr txBox="1">
            <a:spLocks noChangeArrowheads="1"/>
          </p:cNvSpPr>
          <p:nvPr/>
        </p:nvSpPr>
        <p:spPr bwMode="auto">
          <a:xfrm>
            <a:off x="13158788" y="1120775"/>
            <a:ext cx="28838525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tIns="0">
            <a:spAutoFit/>
          </a:bodyPr>
          <a:lstStyle/>
          <a:p>
            <a:pPr marL="4572000" indent="-4572000" defTabSz="4389438" eaLnBrk="0" hangingPunct="0">
              <a:spcBef>
                <a:spcPct val="50000"/>
              </a:spcBef>
              <a:tabLst>
                <a:tab pos="6461125" algn="l"/>
              </a:tabLst>
            </a:pPr>
            <a:r>
              <a:rPr lang="en-US" sz="7200" b="1" i="1" dirty="0" smtClean="0">
                <a:latin typeface="Arial" charset="0"/>
              </a:rPr>
              <a:t>Poster Title </a:t>
            </a:r>
            <a:endParaRPr lang="en-US" sz="7200" b="1" i="1" dirty="0">
              <a:latin typeface="Arial" charset="0"/>
            </a:endParaRPr>
          </a:p>
        </p:txBody>
      </p:sp>
      <p:sp>
        <p:nvSpPr>
          <p:cNvPr id="15364" name="Text Box 94"/>
          <p:cNvSpPr txBox="1">
            <a:spLocks noChangeArrowheads="1"/>
          </p:cNvSpPr>
          <p:nvPr/>
        </p:nvSpPr>
        <p:spPr bwMode="auto">
          <a:xfrm>
            <a:off x="13144500" y="2538413"/>
            <a:ext cx="27878809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4000" dirty="0" smtClean="0">
                <a:latin typeface="Arial" charset="0"/>
              </a:rPr>
              <a:t>Authors </a:t>
            </a:r>
            <a:endParaRPr lang="en-US" sz="2800" dirty="0"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E_Poster_Template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1810B"/>
      </a:accent1>
      <a:accent2>
        <a:srgbClr val="4D4038"/>
      </a:accent2>
      <a:accent3>
        <a:srgbClr val="FFFFFF"/>
      </a:accent3>
      <a:accent4>
        <a:srgbClr val="BAA892"/>
      </a:accent4>
      <a:accent5>
        <a:srgbClr val="5B6870"/>
      </a:accent5>
      <a:accent6>
        <a:srgbClr val="849E2A"/>
      </a:accent6>
      <a:hlink>
        <a:srgbClr val="FFD100"/>
      </a:hlink>
      <a:folHlink>
        <a:srgbClr val="B1810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ChE_Poster_Template</Template>
  <TotalTime>1</TotalTime>
  <Words>4</Words>
  <Application>Microsoft Office PowerPoint</Application>
  <PresentationFormat>Custom</PresentationFormat>
  <Paragraphs>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Times</vt:lpstr>
      <vt:lpstr>ChE_Poster_Template</vt:lpstr>
      <vt:lpstr>PowerPoint Presentation</vt:lpstr>
    </vt:vector>
  </TitlesOfParts>
  <Company>Engineering Computer Network</Company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Farmus, Cristina D</dc:creator>
  <cp:lastModifiedBy>Farmus, Cristina D</cp:lastModifiedBy>
  <cp:revision>1</cp:revision>
  <cp:lastPrinted>2009-08-11T18:04:32Z</cp:lastPrinted>
  <dcterms:created xsi:type="dcterms:W3CDTF">2016-11-11T21:51:18Z</dcterms:created>
  <dcterms:modified xsi:type="dcterms:W3CDTF">2016-11-11T21:53:33Z</dcterms:modified>
</cp:coreProperties>
</file>