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29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649"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134" y="0"/>
            <a:ext cx="3038648" cy="465138"/>
          </a:xfrm>
          <a:prstGeom prst="rect">
            <a:avLst/>
          </a:prstGeom>
        </p:spPr>
        <p:txBody>
          <a:bodyPr vert="horz" lIns="91440" tIns="45720" rIns="91440" bIns="45720" rtlCol="0"/>
          <a:lstStyle>
            <a:lvl1pPr algn="r">
              <a:defRPr sz="1200"/>
            </a:lvl1pPr>
          </a:lstStyle>
          <a:p>
            <a:fld id="{B01D066E-BCF3-404B-8625-9A2251C574AE}" type="datetimeFigureOut">
              <a:rPr lang="en-US" smtClean="0"/>
              <a:t>4/29/2014</a:t>
            </a:fld>
            <a:endParaRPr lang="en-US"/>
          </a:p>
        </p:txBody>
      </p:sp>
      <p:sp>
        <p:nvSpPr>
          <p:cNvPr id="4" name="Slide Image Placeholder 3"/>
          <p:cNvSpPr>
            <a:spLocks noGrp="1" noRot="1" noChangeAspect="1"/>
          </p:cNvSpPr>
          <p:nvPr>
            <p:ph type="sldImg" idx="2"/>
          </p:nvPr>
        </p:nvSpPr>
        <p:spPr>
          <a:xfrm>
            <a:off x="1181100" y="696913"/>
            <a:ext cx="4649788"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848" y="4416426"/>
            <a:ext cx="560832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649"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134" y="8829675"/>
            <a:ext cx="3038648" cy="465138"/>
          </a:xfrm>
          <a:prstGeom prst="rect">
            <a:avLst/>
          </a:prstGeom>
        </p:spPr>
        <p:txBody>
          <a:bodyPr vert="horz" lIns="91440" tIns="45720" rIns="91440" bIns="45720" rtlCol="0" anchor="b"/>
          <a:lstStyle>
            <a:lvl1pPr algn="r">
              <a:defRPr sz="1200"/>
            </a:lvl1pPr>
          </a:lstStyle>
          <a:p>
            <a:fld id="{6A351F51-4AA5-4666-AD63-0B36A2C8AD91}" type="slidenum">
              <a:rPr lang="en-US" smtClean="0"/>
              <a:t>‹#›</a:t>
            </a:fld>
            <a:endParaRPr lang="en-US"/>
          </a:p>
        </p:txBody>
      </p:sp>
    </p:spTree>
    <p:extLst>
      <p:ext uri="{BB962C8B-B14F-4D97-AF65-F5344CB8AC3E}">
        <p14:creationId xmlns:p14="http://schemas.microsoft.com/office/powerpoint/2010/main" val="37293340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A351F51-4AA5-4666-AD63-0B36A2C8AD91}" type="slidenum">
              <a:rPr lang="en-US" smtClean="0"/>
              <a:t>1</a:t>
            </a:fld>
            <a:endParaRPr lang="en-US"/>
          </a:p>
        </p:txBody>
      </p:sp>
    </p:spTree>
    <p:extLst>
      <p:ext uri="{BB962C8B-B14F-4D97-AF65-F5344CB8AC3E}">
        <p14:creationId xmlns:p14="http://schemas.microsoft.com/office/powerpoint/2010/main" val="38706027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7FE6935-9829-4666-A1A7-920D8ACF75BC}" type="datetimeFigureOut">
              <a:rPr lang="en-US" smtClean="0"/>
              <a:pPr/>
              <a:t>4/29/2014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5FF87-9A2C-4C03-A744-F802704E451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FE6935-9829-4666-A1A7-920D8ACF75BC}" type="datetimeFigureOut">
              <a:rPr lang="en-US" smtClean="0"/>
              <a:pPr/>
              <a:t>4/29/2014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5FF87-9A2C-4C03-A744-F802704E451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FE6935-9829-4666-A1A7-920D8ACF75BC}" type="datetimeFigureOut">
              <a:rPr lang="en-US" smtClean="0"/>
              <a:pPr/>
              <a:t>4/29/2014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5FF87-9A2C-4C03-A744-F802704E451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FE6935-9829-4666-A1A7-920D8ACF75BC}" type="datetimeFigureOut">
              <a:rPr lang="en-US" smtClean="0"/>
              <a:pPr/>
              <a:t>4/29/2014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5FF87-9A2C-4C03-A744-F802704E451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FE6935-9829-4666-A1A7-920D8ACF75BC}" type="datetimeFigureOut">
              <a:rPr lang="en-US" smtClean="0"/>
              <a:pPr/>
              <a:t>4/29/2014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5FF87-9A2C-4C03-A744-F802704E451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7FE6935-9829-4666-A1A7-920D8ACF75BC}" type="datetimeFigureOut">
              <a:rPr lang="en-US" smtClean="0"/>
              <a:pPr/>
              <a:t>4/29/2014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5FF87-9A2C-4C03-A744-F802704E451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7FE6935-9829-4666-A1A7-920D8ACF75BC}" type="datetimeFigureOut">
              <a:rPr lang="en-US" smtClean="0"/>
              <a:pPr/>
              <a:t>4/29/2014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5FF87-9A2C-4C03-A744-F802704E451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7FE6935-9829-4666-A1A7-920D8ACF75BC}" type="datetimeFigureOut">
              <a:rPr lang="en-US" smtClean="0"/>
              <a:pPr/>
              <a:t>4/29/2014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5FF87-9A2C-4C03-A744-F802704E451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FE6935-9829-4666-A1A7-920D8ACF75BC}" type="datetimeFigureOut">
              <a:rPr lang="en-US" smtClean="0"/>
              <a:pPr/>
              <a:t>4/29/2014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5FF87-9A2C-4C03-A744-F802704E451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FE6935-9829-4666-A1A7-920D8ACF75BC}" type="datetimeFigureOut">
              <a:rPr lang="en-US" smtClean="0"/>
              <a:pPr/>
              <a:t>4/29/2014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5FF87-9A2C-4C03-A744-F802704E451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FE6935-9829-4666-A1A7-920D8ACF75BC}" type="datetimeFigureOut">
              <a:rPr lang="en-US" smtClean="0"/>
              <a:pPr/>
              <a:t>4/29/2014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5FF87-9A2C-4C03-A744-F802704E451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FE6935-9829-4666-A1A7-920D8ACF75BC}" type="datetimeFigureOut">
              <a:rPr lang="en-US" smtClean="0"/>
              <a:pPr/>
              <a:t>4/29/2014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5FF87-9A2C-4C03-A744-F802704E451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1600200"/>
            <a:ext cx="8229600" cy="457200"/>
          </a:xfrm>
        </p:spPr>
        <p:txBody>
          <a:bodyPr>
            <a:normAutofit/>
          </a:bodyPr>
          <a:lstStyle/>
          <a:p>
            <a:r>
              <a:rPr lang="en-US" sz="1800" b="1" dirty="0" smtClean="0">
                <a:solidFill>
                  <a:schemeClr val="tx1"/>
                </a:solidFill>
                <a:latin typeface="Arial" pitchFamily="34" charset="0"/>
                <a:cs typeface="Arial" pitchFamily="34" charset="0"/>
              </a:rPr>
              <a:t>Physical Facilities will be shutting down this Chemical Fume Hood on:</a:t>
            </a:r>
            <a:endParaRPr lang="en-US" sz="1800" b="1" dirty="0">
              <a:solidFill>
                <a:schemeClr val="tx1"/>
              </a:solidFill>
              <a:latin typeface="Arial" pitchFamily="34" charset="0"/>
              <a:cs typeface="Arial" pitchFamily="34" charset="0"/>
            </a:endParaRPr>
          </a:p>
        </p:txBody>
      </p:sp>
      <p:sp>
        <p:nvSpPr>
          <p:cNvPr id="4" name="TextBox 3"/>
          <p:cNvSpPr txBox="1"/>
          <p:nvPr/>
        </p:nvSpPr>
        <p:spPr>
          <a:xfrm>
            <a:off x="1066800" y="2438400"/>
            <a:ext cx="6934200" cy="954107"/>
          </a:xfrm>
          <a:prstGeom prst="rect">
            <a:avLst/>
          </a:prstGeom>
          <a:noFill/>
        </p:spPr>
        <p:txBody>
          <a:bodyPr wrap="square" rtlCol="0">
            <a:spAutoFit/>
          </a:bodyPr>
          <a:lstStyle/>
          <a:p>
            <a:pPr algn="ctr"/>
            <a:r>
              <a:rPr lang="en-US" sz="2800" b="1" dirty="0" smtClean="0">
                <a:latin typeface="Arial" pitchFamily="34" charset="0"/>
                <a:cs typeface="Arial" pitchFamily="34" charset="0"/>
              </a:rPr>
              <a:t>DO NOT USE this chemical fume hood or open sash during this time!</a:t>
            </a:r>
            <a:endParaRPr lang="en-US" sz="2800" b="1" dirty="0">
              <a:latin typeface="Arial" pitchFamily="34" charset="0"/>
              <a:cs typeface="Arial" pitchFamily="34" charset="0"/>
            </a:endParaRPr>
          </a:p>
        </p:txBody>
      </p:sp>
      <p:sp>
        <p:nvSpPr>
          <p:cNvPr id="7" name="Title 6"/>
          <p:cNvSpPr>
            <a:spLocks noGrp="1"/>
          </p:cNvSpPr>
          <p:nvPr>
            <p:ph type="ctrTitle"/>
          </p:nvPr>
        </p:nvSpPr>
        <p:spPr>
          <a:xfrm>
            <a:off x="685800" y="228600"/>
            <a:ext cx="7772400" cy="1470025"/>
          </a:xfrm>
        </p:spPr>
        <p:txBody>
          <a:bodyPr>
            <a:normAutofit/>
          </a:bodyPr>
          <a:lstStyle/>
          <a:p>
            <a:r>
              <a:rPr lang="en-US" sz="7200" dirty="0" smtClean="0"/>
              <a:t>Shut Down Notice</a:t>
            </a:r>
            <a:endParaRPr lang="en-US" sz="7200" dirty="0"/>
          </a:p>
        </p:txBody>
      </p:sp>
      <p:sp>
        <p:nvSpPr>
          <p:cNvPr id="8" name="Rectangle 7"/>
          <p:cNvSpPr/>
          <p:nvPr/>
        </p:nvSpPr>
        <p:spPr>
          <a:xfrm>
            <a:off x="0" y="1828800"/>
            <a:ext cx="9144000" cy="584775"/>
          </a:xfrm>
          <a:prstGeom prst="rect">
            <a:avLst/>
          </a:prstGeom>
        </p:spPr>
        <p:txBody>
          <a:bodyPr wrap="square">
            <a:spAutoFit/>
          </a:bodyPr>
          <a:lstStyle/>
          <a:p>
            <a:endParaRPr lang="en-US" sz="1600" dirty="0"/>
          </a:p>
          <a:p>
            <a:r>
              <a:rPr lang="en-US" sz="1600" dirty="0"/>
              <a:t> Start Date &amp; Time:______________ End Date and Time:______________ Building:_______ Room:_______ </a:t>
            </a:r>
            <a:endParaRPr lang="en-US" sz="1600" dirty="0"/>
          </a:p>
        </p:txBody>
      </p:sp>
      <p:sp>
        <p:nvSpPr>
          <p:cNvPr id="10" name="Rectangle 9"/>
          <p:cNvSpPr/>
          <p:nvPr/>
        </p:nvSpPr>
        <p:spPr>
          <a:xfrm>
            <a:off x="762000" y="3048000"/>
            <a:ext cx="7620000" cy="646331"/>
          </a:xfrm>
          <a:prstGeom prst="rect">
            <a:avLst/>
          </a:prstGeom>
        </p:spPr>
        <p:txBody>
          <a:bodyPr wrap="square">
            <a:spAutoFit/>
          </a:bodyPr>
          <a:lstStyle/>
          <a:p>
            <a:endParaRPr lang="en-US" dirty="0"/>
          </a:p>
          <a:p>
            <a:pPr algn="ctr"/>
            <a:r>
              <a:rPr lang="en-US" dirty="0"/>
              <a:t> </a:t>
            </a:r>
            <a:r>
              <a:rPr lang="en-US" sz="1600" b="1" i="1" dirty="0"/>
              <a:t>Please secure equipment, and remove or seal all chemicals before start date. </a:t>
            </a:r>
            <a:endParaRPr lang="en-US" sz="1600" dirty="0"/>
          </a:p>
        </p:txBody>
      </p:sp>
      <p:sp>
        <p:nvSpPr>
          <p:cNvPr id="11" name="Rectangle 10"/>
          <p:cNvSpPr/>
          <p:nvPr/>
        </p:nvSpPr>
        <p:spPr>
          <a:xfrm>
            <a:off x="76200" y="3733800"/>
            <a:ext cx="4876800" cy="3031599"/>
          </a:xfrm>
          <a:prstGeom prst="rect">
            <a:avLst/>
          </a:prstGeom>
          <a:ln w="25400">
            <a:solidFill>
              <a:schemeClr val="tx1"/>
            </a:solidFill>
          </a:ln>
        </p:spPr>
        <p:txBody>
          <a:bodyPr wrap="square">
            <a:spAutoFit/>
          </a:bodyPr>
          <a:lstStyle/>
          <a:p>
            <a:r>
              <a:rPr lang="en-US" sz="1300" b="1" dirty="0" smtClean="0"/>
              <a:t>Laboratory </a:t>
            </a:r>
            <a:r>
              <a:rPr lang="en-US" sz="1300" b="1" dirty="0"/>
              <a:t>Personnel: </a:t>
            </a:r>
            <a:r>
              <a:rPr lang="en-US" sz="1300" dirty="0" smtClean="0"/>
              <a:t>Please </a:t>
            </a:r>
            <a:r>
              <a:rPr lang="en-US" sz="1300" dirty="0"/>
              <a:t>complete and sign this form to indicate if any of these unusual hazards have been used in this hood. CFS will not begin work on this hood or ductwork if not checked and signed. </a:t>
            </a:r>
          </a:p>
          <a:p>
            <a:r>
              <a:rPr lang="en-US" sz="2000" i="1" dirty="0" smtClean="0"/>
              <a:t>□ </a:t>
            </a:r>
            <a:r>
              <a:rPr lang="en-US" sz="1300" i="1" dirty="0" err="1" smtClean="0"/>
              <a:t>Biohazardous</a:t>
            </a:r>
            <a:r>
              <a:rPr lang="en-US" sz="1300" i="1" dirty="0" smtClean="0"/>
              <a:t> </a:t>
            </a:r>
            <a:r>
              <a:rPr lang="en-US" sz="1300" i="1" dirty="0"/>
              <a:t>Material </a:t>
            </a:r>
            <a:endParaRPr lang="en-US" sz="1300" dirty="0"/>
          </a:p>
          <a:p>
            <a:r>
              <a:rPr lang="en-US" sz="2000" i="1" dirty="0"/>
              <a:t>□ </a:t>
            </a:r>
            <a:r>
              <a:rPr lang="en-US" sz="1300" i="1" dirty="0" smtClean="0"/>
              <a:t>Radioactive </a:t>
            </a:r>
            <a:r>
              <a:rPr lang="en-US" sz="1300" i="1" dirty="0"/>
              <a:t>Material </a:t>
            </a:r>
            <a:endParaRPr lang="en-US" sz="1300" dirty="0"/>
          </a:p>
          <a:p>
            <a:r>
              <a:rPr lang="en-US" sz="2000" i="1" dirty="0"/>
              <a:t>□</a:t>
            </a:r>
            <a:r>
              <a:rPr lang="en-US" sz="1400" i="1" dirty="0"/>
              <a:t> </a:t>
            </a:r>
            <a:r>
              <a:rPr lang="en-US" sz="1300" i="1" dirty="0" err="1" smtClean="0"/>
              <a:t>Perchloric</a:t>
            </a:r>
            <a:r>
              <a:rPr lang="en-US" sz="1300" i="1" dirty="0" smtClean="0"/>
              <a:t> </a:t>
            </a:r>
            <a:r>
              <a:rPr lang="en-US" sz="1300" i="1" dirty="0"/>
              <a:t>Acid </a:t>
            </a:r>
            <a:endParaRPr lang="en-US" sz="1300" dirty="0"/>
          </a:p>
          <a:p>
            <a:r>
              <a:rPr lang="en-US" sz="2000" i="1" dirty="0"/>
              <a:t>□</a:t>
            </a:r>
            <a:r>
              <a:rPr lang="en-US" sz="1400" i="1" dirty="0"/>
              <a:t> </a:t>
            </a:r>
            <a:r>
              <a:rPr lang="en-US" sz="1300" i="1" dirty="0" smtClean="0"/>
              <a:t>Other </a:t>
            </a:r>
            <a:r>
              <a:rPr lang="en-US" sz="1300" i="1" dirty="0"/>
              <a:t>(specify)________________________________________ </a:t>
            </a:r>
            <a:endParaRPr lang="en-US" sz="1300" dirty="0"/>
          </a:p>
          <a:p>
            <a:r>
              <a:rPr lang="en-US" sz="2000" i="1" dirty="0"/>
              <a:t>□</a:t>
            </a:r>
            <a:r>
              <a:rPr lang="en-US" sz="1400" i="1" dirty="0"/>
              <a:t> </a:t>
            </a:r>
            <a:r>
              <a:rPr lang="en-US" sz="1300" i="1" dirty="0" smtClean="0"/>
              <a:t>No </a:t>
            </a:r>
            <a:r>
              <a:rPr lang="en-US" sz="1300" i="1" dirty="0"/>
              <a:t>Unusual Hazards have been used in this hood </a:t>
            </a:r>
            <a:endParaRPr lang="en-US" sz="1300" dirty="0"/>
          </a:p>
          <a:p>
            <a:r>
              <a:rPr lang="en-US" sz="1300" b="1" i="1" dirty="0"/>
              <a:t>Remove </a:t>
            </a:r>
            <a:r>
              <a:rPr lang="en-US" sz="1300" i="1" dirty="0"/>
              <a:t>all chemicals and wastes from the fume hood before the shutdown date if work is required inside the fume hood. </a:t>
            </a:r>
            <a:endParaRPr lang="en-US" sz="1300" dirty="0"/>
          </a:p>
          <a:p>
            <a:endParaRPr lang="en-US" sz="1300" i="1" dirty="0" smtClean="0"/>
          </a:p>
          <a:p>
            <a:r>
              <a:rPr lang="en-US" sz="1300" i="1" dirty="0" smtClean="0"/>
              <a:t>Signature_________________________________________________</a:t>
            </a:r>
            <a:endParaRPr lang="en-US" sz="1300" dirty="0"/>
          </a:p>
        </p:txBody>
      </p:sp>
      <p:sp>
        <p:nvSpPr>
          <p:cNvPr id="12" name="Rectangle 11"/>
          <p:cNvSpPr/>
          <p:nvPr/>
        </p:nvSpPr>
        <p:spPr>
          <a:xfrm>
            <a:off x="4953000" y="3733799"/>
            <a:ext cx="4114800" cy="3035808"/>
          </a:xfrm>
          <a:prstGeom prst="rect">
            <a:avLst/>
          </a:prstGeom>
          <a:ln w="25400">
            <a:solidFill>
              <a:schemeClr val="tx1"/>
            </a:solidFill>
          </a:ln>
        </p:spPr>
        <p:txBody>
          <a:bodyPr wrap="square">
            <a:spAutoFit/>
          </a:bodyPr>
          <a:lstStyle/>
          <a:p>
            <a:r>
              <a:rPr lang="en-US" sz="1300" b="1" dirty="0" smtClean="0"/>
              <a:t>PF Personnel</a:t>
            </a:r>
            <a:r>
              <a:rPr lang="en-US" sz="1300" b="1" dirty="0"/>
              <a:t>:</a:t>
            </a:r>
            <a:r>
              <a:rPr lang="en-US" sz="1300" dirty="0"/>
              <a:t> Maintenance and/or repair will occur on the following:</a:t>
            </a:r>
          </a:p>
          <a:p>
            <a:r>
              <a:rPr lang="en-US" sz="2000" i="1" dirty="0"/>
              <a:t>□</a:t>
            </a:r>
            <a:r>
              <a:rPr lang="en-US" sz="1400" i="1" dirty="0"/>
              <a:t> </a:t>
            </a:r>
            <a:r>
              <a:rPr lang="en-US" sz="1300" dirty="0" smtClean="0"/>
              <a:t>Fume </a:t>
            </a:r>
            <a:r>
              <a:rPr lang="en-US" sz="1300" dirty="0"/>
              <a:t>hood exhaust only</a:t>
            </a:r>
          </a:p>
          <a:p>
            <a:r>
              <a:rPr lang="en-US" sz="2000" i="1" dirty="0"/>
              <a:t>□</a:t>
            </a:r>
            <a:r>
              <a:rPr lang="en-US" sz="1400" i="1" dirty="0"/>
              <a:t> </a:t>
            </a:r>
            <a:r>
              <a:rPr lang="en-US" sz="1300" dirty="0" smtClean="0"/>
              <a:t>Inside </a:t>
            </a:r>
            <a:r>
              <a:rPr lang="en-US" sz="1300" dirty="0"/>
              <a:t>fume hood</a:t>
            </a:r>
          </a:p>
          <a:p>
            <a:r>
              <a:rPr lang="en-US" sz="2000" i="1" dirty="0"/>
              <a:t>□</a:t>
            </a:r>
            <a:r>
              <a:rPr lang="en-US" sz="1400" i="1" dirty="0"/>
              <a:t> </a:t>
            </a:r>
            <a:r>
              <a:rPr lang="en-US" sz="1300" dirty="0" smtClean="0"/>
              <a:t>Fume </a:t>
            </a:r>
            <a:r>
              <a:rPr lang="en-US" sz="1300" dirty="0"/>
              <a:t>hood exhaust and inside fume </a:t>
            </a:r>
            <a:r>
              <a:rPr lang="en-US" sz="1300" dirty="0" smtClean="0"/>
              <a:t>hood</a:t>
            </a:r>
          </a:p>
          <a:p>
            <a:r>
              <a:rPr lang="en-US" sz="2000" i="1" dirty="0" smtClean="0"/>
              <a:t>□</a:t>
            </a:r>
            <a:r>
              <a:rPr lang="en-US" sz="2000" dirty="0"/>
              <a:t> </a:t>
            </a:r>
            <a:r>
              <a:rPr lang="en-US" sz="1300" dirty="0" smtClean="0"/>
              <a:t>Exhaust system for entire lab/ General Lab Exhaust </a:t>
            </a:r>
            <a:endParaRPr lang="en-US" sz="1300" dirty="0"/>
          </a:p>
          <a:p>
            <a:r>
              <a:rPr lang="en-US" sz="1300" dirty="0"/>
              <a:t>Contact </a:t>
            </a:r>
            <a:r>
              <a:rPr lang="en-US" sz="1300" dirty="0" smtClean="0"/>
              <a:t>REM if </a:t>
            </a:r>
            <a:r>
              <a:rPr lang="en-US" sz="1300" dirty="0"/>
              <a:t>any unusual hazards have been used in this hood.</a:t>
            </a:r>
          </a:p>
          <a:p>
            <a:r>
              <a:rPr lang="en-US" sz="1300" dirty="0"/>
              <a:t>Contact </a:t>
            </a:r>
            <a:r>
              <a:rPr lang="en-US" sz="1300" dirty="0" smtClean="0"/>
              <a:t>REM Radiation </a:t>
            </a:r>
            <a:r>
              <a:rPr lang="en-US" sz="1300" dirty="0"/>
              <a:t>Safety if radioactive materials have been used in this hood</a:t>
            </a:r>
            <a:r>
              <a:rPr lang="en-US" sz="1300" dirty="0" smtClean="0"/>
              <a:t>.</a:t>
            </a:r>
            <a:endParaRPr lang="en-US" sz="1300" b="1" i="1" dirty="0" smtClean="0"/>
          </a:p>
          <a:p>
            <a:pPr algn="ctr"/>
            <a:r>
              <a:rPr lang="en-US" sz="1300" b="1" i="1" dirty="0" smtClean="0"/>
              <a:t>Do </a:t>
            </a:r>
            <a:r>
              <a:rPr lang="en-US" sz="1300" b="1" i="1" dirty="0"/>
              <a:t>not work inside hood if chemicals or chemical waste are present.</a:t>
            </a:r>
          </a:p>
        </p:txBody>
      </p:sp>
      <p:sp>
        <p:nvSpPr>
          <p:cNvPr id="17" name="Rectangle 16"/>
          <p:cNvSpPr/>
          <p:nvPr/>
        </p:nvSpPr>
        <p:spPr>
          <a:xfrm>
            <a:off x="-10668" y="-76200"/>
            <a:ext cx="4572000" cy="477054"/>
          </a:xfrm>
          <a:prstGeom prst="rect">
            <a:avLst/>
          </a:prstGeom>
        </p:spPr>
        <p:txBody>
          <a:bodyPr>
            <a:spAutoFit/>
          </a:bodyPr>
          <a:lstStyle/>
          <a:p>
            <a:endParaRPr lang="en-US" sz="1200" dirty="0"/>
          </a:p>
          <a:p>
            <a:r>
              <a:rPr lang="en-US" sz="1300" dirty="0"/>
              <a:t> Date Posted_____________________ </a:t>
            </a:r>
            <a:endParaRPr lang="en-US" sz="1300" dirty="0"/>
          </a:p>
        </p:txBody>
      </p:sp>
      <p:sp>
        <p:nvSpPr>
          <p:cNvPr id="18" name="Rectangle 17"/>
          <p:cNvSpPr/>
          <p:nvPr/>
        </p:nvSpPr>
        <p:spPr>
          <a:xfrm>
            <a:off x="3429000" y="-152400"/>
            <a:ext cx="5715000" cy="769441"/>
          </a:xfrm>
          <a:prstGeom prst="rect">
            <a:avLst/>
          </a:prstGeom>
        </p:spPr>
        <p:txBody>
          <a:bodyPr wrap="square">
            <a:spAutoFit/>
          </a:bodyPr>
          <a:lstStyle/>
          <a:p>
            <a:endParaRPr lang="en-US" dirty="0"/>
          </a:p>
          <a:p>
            <a:r>
              <a:rPr lang="en-US" sz="1300" dirty="0"/>
              <a:t> </a:t>
            </a:r>
            <a:r>
              <a:rPr lang="en-US" sz="1300" i="1" dirty="0"/>
              <a:t>If you need to speak to the </a:t>
            </a:r>
            <a:r>
              <a:rPr lang="en-US" sz="1300" i="1" dirty="0" smtClean="0"/>
              <a:t>PF personnel </a:t>
            </a:r>
            <a:r>
              <a:rPr lang="en-US" sz="1300" i="1" dirty="0"/>
              <a:t>servicing your hood call: </a:t>
            </a:r>
            <a:r>
              <a:rPr lang="en-US" sz="1300" dirty="0" smtClean="0"/>
              <a:t>_____________</a:t>
            </a:r>
            <a:endParaRPr lang="en-US" sz="1300" dirty="0"/>
          </a:p>
          <a:p>
            <a:endParaRPr lang="en-US" sz="13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28600" y="533400"/>
            <a:ext cx="8653110" cy="18288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p:cNvSpPr txBox="1">
            <a:spLocks/>
          </p:cNvSpPr>
          <p:nvPr/>
        </p:nvSpPr>
        <p:spPr>
          <a:xfrm>
            <a:off x="457200" y="571500"/>
            <a:ext cx="8153400" cy="1790700"/>
          </a:xfrm>
          <a:prstGeom prst="rect">
            <a:avLst/>
          </a:prstGeom>
          <a:solidFill>
            <a:schemeClr val="tx1"/>
          </a:solidFill>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5400" b="1" dirty="0" smtClean="0">
                <a:solidFill>
                  <a:schemeClr val="bg1"/>
                </a:solidFill>
                <a:latin typeface="Arial" pitchFamily="34" charset="0"/>
                <a:ea typeface="+mj-ea"/>
                <a:cs typeface="Arial" pitchFamily="34" charset="0"/>
              </a:rPr>
              <a:t>Emergency Shut Down Notice</a:t>
            </a:r>
            <a:endParaRPr kumimoji="0" lang="en-US" sz="5400" b="1" u="none" strike="noStrike" kern="1200" cap="none" spc="0" normalizeH="0" baseline="0" noProof="0" dirty="0">
              <a:ln>
                <a:noFill/>
              </a:ln>
              <a:solidFill>
                <a:schemeClr val="bg1"/>
              </a:solidFill>
              <a:effectLst/>
              <a:uLnTx/>
              <a:uFillTx/>
              <a:latin typeface="Arial" pitchFamily="34" charset="0"/>
              <a:ea typeface="+mj-ea"/>
              <a:cs typeface="Arial" pitchFamily="34" charset="0"/>
            </a:endParaRPr>
          </a:p>
        </p:txBody>
      </p:sp>
      <p:sp>
        <p:nvSpPr>
          <p:cNvPr id="3" name="TextBox 2"/>
          <p:cNvSpPr txBox="1"/>
          <p:nvPr/>
        </p:nvSpPr>
        <p:spPr>
          <a:xfrm>
            <a:off x="152400" y="2590800"/>
            <a:ext cx="8839200" cy="3816429"/>
          </a:xfrm>
          <a:prstGeom prst="rect">
            <a:avLst/>
          </a:prstGeom>
          <a:noFill/>
        </p:spPr>
        <p:txBody>
          <a:bodyPr wrap="square" rtlCol="0">
            <a:spAutoFit/>
          </a:bodyPr>
          <a:lstStyle/>
          <a:p>
            <a:pPr algn="ctr"/>
            <a:r>
              <a:rPr lang="en-US" sz="4000" dirty="0" smtClean="0"/>
              <a:t>This Fume Hood is not operational due to an unscheduled shut down or failure.</a:t>
            </a:r>
          </a:p>
          <a:p>
            <a:pPr algn="ctr"/>
            <a:r>
              <a:rPr lang="en-US" sz="5400" dirty="0" smtClean="0">
                <a:solidFill>
                  <a:srgbClr val="FF0000"/>
                </a:solidFill>
              </a:rPr>
              <a:t>DO NOT USE this chemical fume hood or open sash until this sign is removed.</a:t>
            </a:r>
            <a:endParaRPr lang="en-US" sz="5400" dirty="0">
              <a:solidFill>
                <a:srgbClr val="FF0000"/>
              </a:solidFill>
            </a:endParaRPr>
          </a:p>
        </p:txBody>
      </p:sp>
      <p:sp>
        <p:nvSpPr>
          <p:cNvPr id="8" name="Rectangle 7"/>
          <p:cNvSpPr/>
          <p:nvPr/>
        </p:nvSpPr>
        <p:spPr>
          <a:xfrm>
            <a:off x="-10668" y="-76200"/>
            <a:ext cx="4572000" cy="477054"/>
          </a:xfrm>
          <a:prstGeom prst="rect">
            <a:avLst/>
          </a:prstGeom>
        </p:spPr>
        <p:txBody>
          <a:bodyPr>
            <a:spAutoFit/>
          </a:bodyPr>
          <a:lstStyle/>
          <a:p>
            <a:endParaRPr lang="en-US" sz="1200" dirty="0"/>
          </a:p>
          <a:p>
            <a:r>
              <a:rPr lang="en-US" sz="1300" dirty="0"/>
              <a:t> Date Posted_____________________ </a:t>
            </a:r>
            <a:endParaRPr lang="en-US" sz="1300" dirty="0"/>
          </a:p>
        </p:txBody>
      </p:sp>
      <p:sp>
        <p:nvSpPr>
          <p:cNvPr id="9" name="Rectangle 8"/>
          <p:cNvSpPr/>
          <p:nvPr/>
        </p:nvSpPr>
        <p:spPr>
          <a:xfrm>
            <a:off x="3429000" y="-152400"/>
            <a:ext cx="5715000" cy="769441"/>
          </a:xfrm>
          <a:prstGeom prst="rect">
            <a:avLst/>
          </a:prstGeom>
        </p:spPr>
        <p:txBody>
          <a:bodyPr wrap="square">
            <a:spAutoFit/>
          </a:bodyPr>
          <a:lstStyle/>
          <a:p>
            <a:endParaRPr lang="en-US" dirty="0"/>
          </a:p>
          <a:p>
            <a:r>
              <a:rPr lang="en-US" sz="1300" dirty="0"/>
              <a:t> </a:t>
            </a:r>
            <a:r>
              <a:rPr lang="en-US" sz="1300" i="1" dirty="0"/>
              <a:t>If you need to speak to the </a:t>
            </a:r>
            <a:r>
              <a:rPr lang="en-US" sz="1300" i="1" dirty="0" smtClean="0"/>
              <a:t>PF personnel </a:t>
            </a:r>
            <a:r>
              <a:rPr lang="en-US" sz="1300" i="1" dirty="0"/>
              <a:t>servicing your hood call: </a:t>
            </a:r>
            <a:r>
              <a:rPr lang="en-US" sz="1300" dirty="0" smtClean="0"/>
              <a:t>_____________</a:t>
            </a:r>
            <a:endParaRPr lang="en-US" sz="1300" dirty="0"/>
          </a:p>
          <a:p>
            <a:endParaRPr lang="en-US" sz="13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465</TotalTime>
  <Words>302</Words>
  <Application>Microsoft Office PowerPoint</Application>
  <PresentationFormat>On-screen Show (4:3)</PresentationFormat>
  <Paragraphs>36</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Shut Down Notice</vt:lpstr>
      <vt:lpstr>PowerPoint Presentation</vt:lpstr>
    </vt:vector>
  </TitlesOfParts>
  <Company>Physical Facilities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ATTENTION</dc:title>
  <dc:creator>jhensele</dc:creator>
  <cp:lastModifiedBy>Heath Evan Bentley</cp:lastModifiedBy>
  <cp:revision>26</cp:revision>
  <cp:lastPrinted>2014-04-29T17:33:18Z</cp:lastPrinted>
  <dcterms:created xsi:type="dcterms:W3CDTF">2012-03-12T17:01:44Z</dcterms:created>
  <dcterms:modified xsi:type="dcterms:W3CDTF">2014-04-29T17:51:35Z</dcterms:modified>
</cp:coreProperties>
</file>