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4"/>
  </p:sldMasterIdLst>
  <p:notesMasterIdLst>
    <p:notesMasterId r:id="rId7"/>
  </p:notesMasterIdLst>
  <p:sldIdLst>
    <p:sldId id="302" r:id="rId5"/>
    <p:sldId id="306" r:id="rId6"/>
  </p:sldIdLst>
  <p:sldSz cx="12192000" cy="6858000"/>
  <p:notesSz cx="6858000" cy="9144000"/>
  <p:embeddedFontLst>
    <p:embeddedFont>
      <p:font typeface="Franklin Gothic Book" panose="020B0503020102020204" pitchFamily="34" charset="0"/>
      <p:regular r:id="rId8"/>
      <p:italic r:id="rId9"/>
    </p:embeddedFont>
    <p:embeddedFont>
      <p:font typeface="Franklin Gothic Medium" panose="020B0603020102020204" pitchFamily="34" charset="0"/>
      <p:regular r:id="rId10"/>
      <p:italic r:id="rId11"/>
    </p:embeddedFont>
    <p:embeddedFont>
      <p:font typeface="Franklin Gothic Medium Cond" panose="020B0606030402020204" pitchFamily="3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80" userDrawn="1">
          <p15:clr>
            <a:srgbClr val="A4A3A4"/>
          </p15:clr>
        </p15:guide>
        <p15:guide id="2" pos="3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6CE219-6CB4-4D82-2315-C217F06FFCCD}" name="Hiller, Kelly R" initials="HKR" userId="S::khiller@purdue.edu::b25b1487-7f5e-4b7f-a0b2-f8bcb0b1ea5a" providerId="AD"/>
  <p188:author id="{9C0A32A1-EE4C-A4EC-ABA6-B0A57935E019}" name="Alex Mason" initials="AM" userId="S::mason3@purdue.edu::fca0ae42-19c0-4fc1-b45c-4bb19eaa155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B991"/>
    <a:srgbClr val="DDB945"/>
    <a:srgbClr val="EBD9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B54960-F858-9682-128D-BCE4BE2622E7}" v="19" dt="2025-12-09T14:43:01.116"/>
    <p1510:client id="{BA3B182E-4201-D396-A27A-DEBE553648AB}" v="97" dt="2025-12-10T22:09:41.9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080"/>
        <p:guide pos="312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26CF7-48D8-2F46-AFC8-8A5D2298DFD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BF745-0557-B241-863F-056113C70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74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27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21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urdue Logo" descr="Purdue Logo">
            <a:extLst>
              <a:ext uri="{FF2B5EF4-FFF2-40B4-BE49-F238E27FC236}">
                <a16:creationId xmlns:a16="http://schemas.microsoft.com/office/drawing/2014/main" id="{121060AA-930A-4F8F-D7F6-9CFE824946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7077" y="5756157"/>
            <a:ext cx="2709200" cy="484939"/>
          </a:xfrm>
          <a:prstGeom prst="rect">
            <a:avLst/>
          </a:prstGeom>
        </p:spPr>
      </p:pic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47BD40D6-A6F9-8B8C-560F-0C7A97097E8F}"/>
              </a:ext>
            </a:extLst>
          </p:cNvPr>
          <p:cNvSpPr/>
          <p:nvPr userDrawn="1"/>
        </p:nvSpPr>
        <p:spPr>
          <a:xfrm>
            <a:off x="9954706" y="-9439"/>
            <a:ext cx="2246721" cy="6867440"/>
          </a:xfrm>
          <a:custGeom>
            <a:avLst/>
            <a:gdLst>
              <a:gd name="connsiteX0" fmla="*/ 0 w 2243579"/>
              <a:gd name="connsiteY0" fmla="*/ 0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0 w 2243579"/>
              <a:gd name="connsiteY4" fmla="*/ 0 h 6881568"/>
              <a:gd name="connsiteX0" fmla="*/ 1300899 w 2243579"/>
              <a:gd name="connsiteY0" fmla="*/ 565608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300899 w 2243579"/>
              <a:gd name="connsiteY4" fmla="*/ 565608 h 6881568"/>
              <a:gd name="connsiteX0" fmla="*/ 1602557 w 2243579"/>
              <a:gd name="connsiteY0" fmla="*/ 18854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602557 w 2243579"/>
              <a:gd name="connsiteY4" fmla="*/ 18854 h 6881568"/>
              <a:gd name="connsiteX0" fmla="*/ 1319753 w 1960775"/>
              <a:gd name="connsiteY0" fmla="*/ 18854 h 6881568"/>
              <a:gd name="connsiteX1" fmla="*/ 1960775 w 1960775"/>
              <a:gd name="connsiteY1" fmla="*/ 0 h 6881568"/>
              <a:gd name="connsiteX2" fmla="*/ 1960775 w 1960775"/>
              <a:gd name="connsiteY2" fmla="*/ 6881568 h 6881568"/>
              <a:gd name="connsiteX3" fmla="*/ 0 w 1960775"/>
              <a:gd name="connsiteY3" fmla="*/ 6806154 h 6881568"/>
              <a:gd name="connsiteX4" fmla="*/ 1319753 w 1960775"/>
              <a:gd name="connsiteY4" fmla="*/ 18854 h 6881568"/>
              <a:gd name="connsiteX0" fmla="*/ 1593130 w 2234152"/>
              <a:gd name="connsiteY0" fmla="*/ 18854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93130 w 2234152"/>
              <a:gd name="connsiteY4" fmla="*/ 18854 h 6881569"/>
              <a:gd name="connsiteX0" fmla="*/ 1583717 w 2234152"/>
              <a:gd name="connsiteY0" fmla="*/ 9420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83717 w 2234152"/>
              <a:gd name="connsiteY4" fmla="*/ 9420 h 6881569"/>
              <a:gd name="connsiteX0" fmla="*/ 1583717 w 2243566"/>
              <a:gd name="connsiteY0" fmla="*/ 0 h 6872149"/>
              <a:gd name="connsiteX1" fmla="*/ 2243566 w 2243566"/>
              <a:gd name="connsiteY1" fmla="*/ 12 h 6872149"/>
              <a:gd name="connsiteX2" fmla="*/ 2234152 w 2243566"/>
              <a:gd name="connsiteY2" fmla="*/ 6872148 h 6872149"/>
              <a:gd name="connsiteX3" fmla="*/ 0 w 2243566"/>
              <a:gd name="connsiteY3" fmla="*/ 6872149 h 6872149"/>
              <a:gd name="connsiteX4" fmla="*/ 1583717 w 2243566"/>
              <a:gd name="connsiteY4" fmla="*/ 0 h 687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3566" h="6872149">
                <a:moveTo>
                  <a:pt x="1583717" y="0"/>
                </a:moveTo>
                <a:lnTo>
                  <a:pt x="2243566" y="12"/>
                </a:lnTo>
                <a:lnTo>
                  <a:pt x="2234152" y="6872148"/>
                </a:lnTo>
                <a:lnTo>
                  <a:pt x="0" y="6872149"/>
                </a:lnTo>
                <a:lnTo>
                  <a:pt x="1583717" y="0"/>
                </a:lnTo>
                <a:close/>
              </a:path>
            </a:pathLst>
          </a:custGeom>
          <a:solidFill>
            <a:srgbClr val="CFB9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870E27-202E-F717-3FB6-D69451DF1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257" y="2005070"/>
            <a:ext cx="7763458" cy="592834"/>
          </a:xfrm>
        </p:spPr>
        <p:txBody>
          <a:bodyPr>
            <a:noAutofit/>
          </a:bodyPr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E966E-ACAB-E285-70D0-66AC08DF13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3257" y="2629338"/>
            <a:ext cx="7763458" cy="44926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1">
                <a:solidFill>
                  <a:schemeClr val="bg2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6FFA1BC-72F9-9048-3E39-D300A3A6A5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3257" y="3107129"/>
            <a:ext cx="7763458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fld id="{C7124C19-F609-8C4C-8116-78E353E3E672}" type="datetime1">
              <a:rPr lang="en-US" smtClean="0"/>
              <a:t>3/29/23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27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opy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313" y="3652272"/>
            <a:ext cx="5469743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D337403E-4A63-3B42-FC84-47BAEDD7A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C508144-F984-C37C-90F6-AA8C545F3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1" y="1543323"/>
            <a:ext cx="5469745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80D7F-9BE0-34B6-0080-2DFC58123F3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275945" y="1543323"/>
            <a:ext cx="5458727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10C66FF-C32F-9EF8-4FBC-44E08230B6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64929" y="3652271"/>
            <a:ext cx="5469743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AB9F8C-827B-9FF4-8ED9-94B8408252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850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opy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314" y="3652272"/>
            <a:ext cx="3534479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D337403E-4A63-3B42-FC84-47BAEDD7A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C508144-F984-C37C-90F6-AA8C545F3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2" y="1543323"/>
            <a:ext cx="3534479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80D7F-9BE0-34B6-0080-2DFC58123F3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336974" y="1543324"/>
            <a:ext cx="3527360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10C66FF-C32F-9EF8-4FBC-44E08230B6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25959" y="3652272"/>
            <a:ext cx="3534479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D5694FC-6767-0363-8F8C-4C8AEA0C5DC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8205605" y="1532307"/>
            <a:ext cx="3527360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47E27B2-1DE2-3469-81EF-9EBD7DC7AF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94590" y="3641255"/>
            <a:ext cx="3534479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6A746C-74C4-5932-427A-31197558E4C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671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27402-16CB-60F1-259A-4E1A16194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457200"/>
            <a:ext cx="4314823" cy="96409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89552-EB9F-6D72-9130-E107C02C22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2" y="1570383"/>
            <a:ext cx="4314823" cy="429860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5F6EAB8-D2BB-0BDE-C7AC-895B69CA5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871" y="457200"/>
            <a:ext cx="6662927" cy="54117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urdue Logo" descr="Purdue Logo">
            <a:extLst>
              <a:ext uri="{FF2B5EF4-FFF2-40B4-BE49-F238E27FC236}">
                <a16:creationId xmlns:a16="http://schemas.microsoft.com/office/drawing/2014/main" id="{821C840C-3AA9-6493-3A9D-CE82D8D492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1D343-4F7E-84C3-CD08-673F2FE5FD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0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99A83-2C12-9A72-A547-B9374C10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70037"/>
            <a:ext cx="4325711" cy="1034775"/>
          </a:xfrm>
        </p:spPr>
        <p:txBody>
          <a:bodyPr anchor="b"/>
          <a:lstStyle>
            <a:lvl1pPr fontAlgn="t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70037"/>
            <a:ext cx="6562498" cy="539101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59AA2-58AF-A659-F919-8BDA04ADA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6314" y="1759226"/>
            <a:ext cx="4325711" cy="4086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5B1EA-1D6F-289D-FACB-9040F171AD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54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3" y="1543323"/>
            <a:ext cx="5458727" cy="431772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7832766-AA56-63AE-E2AA-9A2947343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F92D672-5C11-B647-ADA7-722837BA86C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86962" y="1543323"/>
            <a:ext cx="5458727" cy="431772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6AFB8997-E903-BD34-CBB7-A70F3BD090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B4851-011B-C9F1-B12A-2265ABEC75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8086" y="1543323"/>
            <a:ext cx="5862679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59AA2-58AF-A659-F919-8BDA04ADA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5759" y="1543322"/>
            <a:ext cx="5129927" cy="430757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492B2E6-F25A-DAD4-50C4-028EE4F9F20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486577" y="3795304"/>
            <a:ext cx="2844188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F1D849-D57F-29CA-A61A-41080772610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68086" y="3795304"/>
            <a:ext cx="2844188" cy="205559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B35901-94D3-C7C4-1CE7-B31E29C657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4516F-C8C7-9666-D863-2EEAB76C86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44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59AA2-58AF-A659-F919-8BDA04ADA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428" y="314295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F1D849-D57F-29CA-A61A-41080772610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57200" y="125714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0A3B0E8-AC0D-A169-37E3-2D123D6EBF24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4325104" y="125714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40970D8-E511-89A8-FC5C-6DB37485ADE3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214780" y="125714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B04B79A-B4BD-0306-3D46-D570E1F51CA6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4303332" y="314295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50B4796-C4B7-C272-5ADD-7D6C896B703E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214780" y="314295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633AE4D-056F-FC97-1F10-877F247AB319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413656" y="564563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9716662-3C77-F831-E45C-F9EA49810F58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435428" y="375982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1ED1A14F-5E0D-476E-9C60-BD987EFC4940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4303332" y="375982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0003A4C-26CB-DD7F-0B22-024AFB58DC67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8193008" y="375982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8CE8D58-56A2-6AE5-AB18-C53F4134DD88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4281560" y="564563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A4C2D1F-1A58-AC60-F606-B816E5F23FFF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8193008" y="564563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D41E05-E2FD-7748-8B57-EC9C68C6891A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30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D337403E-4A63-3B42-FC84-47BAEDD7A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C508144-F984-C37C-90F6-AA8C545F3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4" y="1542762"/>
            <a:ext cx="2611015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80D7F-9BE0-34B6-0080-2DFC58123F3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344063" y="1542762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D5694FC-6767-0363-8F8C-4C8AEA0C5DC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236553" y="1542762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223A017-A902-92C1-8A99-7D45B08D860D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9129043" y="1542762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FE352EAA-3DC6-450E-518D-B55638975ECE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1843620" y="3651150"/>
            <a:ext cx="2611015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E5E3807-051E-4D4B-1143-A6B4BDDBB5D8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4741369" y="3651150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659EF4B-6B57-DE2A-B33A-D60A659CFE6D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7633859" y="3651150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B7A1A-70E9-2FE4-C6F5-83B077FA0A3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131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21986" y="1643073"/>
            <a:ext cx="5212813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492B2E6-F25A-DAD4-50C4-028EE4F9F20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521986" y="3884037"/>
            <a:ext cx="5212813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B35901-94D3-C7C4-1CE7-B31E29C657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C2C5294-0EFC-A3EC-D994-11DDCFE70D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6315" y="1643073"/>
            <a:ext cx="5745165" cy="430757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7A134D-7A3A-AD4B-91DF-57347E308706}"/>
              </a:ext>
            </a:extLst>
          </p:cNvPr>
          <p:cNvSpPr/>
          <p:nvPr userDrawn="1"/>
        </p:nvSpPr>
        <p:spPr>
          <a:xfrm>
            <a:off x="6521986" y="3395949"/>
            <a:ext cx="5212813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581B053-21C8-C0AD-58C7-637A6315D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1726" y="3395949"/>
            <a:ext cx="5212943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B2033E-9DB9-9A2B-D4C5-6D8960838D22}"/>
              </a:ext>
            </a:extLst>
          </p:cNvPr>
          <p:cNvSpPr/>
          <p:nvPr userDrawn="1"/>
        </p:nvSpPr>
        <p:spPr>
          <a:xfrm>
            <a:off x="6521856" y="5636913"/>
            <a:ext cx="5212813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02FFCFA-A84F-7535-4A5F-29A5FC646063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521726" y="5636913"/>
            <a:ext cx="5212813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B5882-2267-1630-20F3-B4AD242C87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27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21986" y="1643073"/>
            <a:ext cx="5212813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492B2E6-F25A-DAD4-50C4-028EE4F9F20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287219" y="3884037"/>
            <a:ext cx="2447580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F1D849-D57F-29CA-A61A-41080772610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521986" y="3879120"/>
            <a:ext cx="2528916" cy="205559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B35901-94D3-C7C4-1CE7-B31E29C657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C2C5294-0EFC-A3EC-D994-11DDCFE70D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6315" y="1643073"/>
            <a:ext cx="5745165" cy="430757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AC4E08-5A51-BF4F-655E-4E54DD771548}"/>
              </a:ext>
            </a:extLst>
          </p:cNvPr>
          <p:cNvSpPr/>
          <p:nvPr userDrawn="1"/>
        </p:nvSpPr>
        <p:spPr>
          <a:xfrm>
            <a:off x="6521986" y="3395949"/>
            <a:ext cx="5212813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7D80C23-74F3-F853-02BF-83C743039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1823" y="3395949"/>
            <a:ext cx="5162846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F22EB8-4EFD-86A4-8EB8-8A4F1A1AA2DF}"/>
              </a:ext>
            </a:extLst>
          </p:cNvPr>
          <p:cNvSpPr/>
          <p:nvPr userDrawn="1"/>
        </p:nvSpPr>
        <p:spPr>
          <a:xfrm>
            <a:off x="6512818" y="5631997"/>
            <a:ext cx="2512330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6A4B2AA-E0AE-18DD-BAA3-AF2A9CA6987A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562654" y="5631997"/>
            <a:ext cx="2488248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8B5CD1-FF93-2C9C-1BFF-73A3CE39E65D}"/>
              </a:ext>
            </a:extLst>
          </p:cNvPr>
          <p:cNvSpPr/>
          <p:nvPr userDrawn="1"/>
        </p:nvSpPr>
        <p:spPr>
          <a:xfrm>
            <a:off x="9287218" y="5641703"/>
            <a:ext cx="2431941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52272AC-9734-6D60-9441-B5E7B9E4E372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9337055" y="5641703"/>
            <a:ext cx="2408630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060CCDA-D884-EB50-0B9C-1003FDB3977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41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BA4B2908-555F-78CD-D5EA-D087520FF3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143" y="5756156"/>
            <a:ext cx="2709200" cy="48494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B1EEEEC0-D7E4-4DE5-4E3D-FAAD9ABA8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257" y="1812045"/>
            <a:ext cx="7763458" cy="719757"/>
          </a:xfrm>
        </p:spPr>
        <p:txBody>
          <a:bodyPr>
            <a:noAutofit/>
          </a:bodyPr>
          <a:lstStyle>
            <a:lvl1pPr>
              <a:defRPr sz="540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8EDB9B8-C811-84E9-5F58-0130F3A805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3257" y="2617146"/>
            <a:ext cx="7763458" cy="44926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4BF34A7-30DF-7BD2-A5A2-434BBF6672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3257" y="3148847"/>
            <a:ext cx="7763458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3/31/23</a:t>
            </a:r>
          </a:p>
        </p:txBody>
      </p:sp>
    </p:spTree>
    <p:extLst>
      <p:ext uri="{BB962C8B-B14F-4D97-AF65-F5344CB8AC3E}">
        <p14:creationId xmlns:p14="http://schemas.microsoft.com/office/powerpoint/2010/main" val="569925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3 Blocks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CFF414-FA47-F7EC-7EFB-7073E26BB831}"/>
              </a:ext>
            </a:extLst>
          </p:cNvPr>
          <p:cNvSpPr/>
          <p:nvPr userDrawn="1"/>
        </p:nvSpPr>
        <p:spPr>
          <a:xfrm>
            <a:off x="7938475" y="1315894"/>
            <a:ext cx="3319531" cy="45132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3C0F4F-1E76-E3A4-E5AA-8FA79C7C69FB}"/>
              </a:ext>
            </a:extLst>
          </p:cNvPr>
          <p:cNvSpPr/>
          <p:nvPr userDrawn="1"/>
        </p:nvSpPr>
        <p:spPr>
          <a:xfrm>
            <a:off x="4420956" y="1315895"/>
            <a:ext cx="3319531" cy="45132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7105CB-DECE-0616-2A57-776784CFC1CB}"/>
              </a:ext>
            </a:extLst>
          </p:cNvPr>
          <p:cNvSpPr/>
          <p:nvPr userDrawn="1"/>
        </p:nvSpPr>
        <p:spPr>
          <a:xfrm>
            <a:off x="903437" y="1315896"/>
            <a:ext cx="3319531" cy="45132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13FE17-B697-FB87-4ED6-D832D798E9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506" y="1436468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E94D6C-2E61-91FC-DA54-8FB71DE93C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1943" y="2043222"/>
            <a:ext cx="2950589" cy="1691333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Lorem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ipsum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sit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amet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,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consetetur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sadipscing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elitr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, sed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diam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nonumy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eirmod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tempor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invidunt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ut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labore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dolore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magna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aliquyam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erat, sed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diam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voluptua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. At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vero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eos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accusam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justo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duo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dolores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ea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rebum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.</a:t>
            </a:r>
          </a:p>
          <a:p>
            <a:endParaRPr lang="en-US">
              <a:solidFill>
                <a:schemeClr val="bg1"/>
              </a:solidFill>
            </a:endParaRPr>
          </a:p>
          <a:p>
            <a:pPr lvl="0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B65CB9D-AA49-05C2-2100-C63D32C82B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1943" y="4045824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43204028-135E-83A2-B94A-693154F531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1284" y="1436468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56D1137-A56F-85A2-FEB3-FEBA9D3C86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721" y="2043222"/>
            <a:ext cx="2950589" cy="1691333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Lorem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ipsum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sit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amet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,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consetetur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sadipscing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elitr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, sed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diam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nonumy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eirmod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tempor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invidunt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ut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labore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dolore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magna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aliquyam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erat, sed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diam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voluptua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. At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vero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eos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accusam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justo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duo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dolores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ea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rebum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.</a:t>
            </a:r>
          </a:p>
          <a:p>
            <a:endParaRPr lang="en-US">
              <a:solidFill>
                <a:schemeClr val="bg1"/>
              </a:solidFill>
            </a:endParaRPr>
          </a:p>
          <a:p>
            <a:pPr lvl="0"/>
            <a:endParaRPr lang="en-US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D4E810FD-2D00-764A-B144-B235C21E32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9721" y="4045824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0A71EF50-386A-A3B9-93FB-6EF179A4EE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38803" y="1433918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26B9638-0AB1-0F11-EA67-211E598673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37240" y="2040672"/>
            <a:ext cx="2950589" cy="1691333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Lorem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ipsum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sit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amet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,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consetetur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sadipscing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elitr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, sed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diam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nonumy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eirmod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tempor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invidunt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ut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labore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dolore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magna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aliquyam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erat, sed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diam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voluptua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. At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vero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eos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accusam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justo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duo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dolores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ea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rebum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.</a:t>
            </a:r>
          </a:p>
          <a:p>
            <a:endParaRPr lang="en-US">
              <a:solidFill>
                <a:schemeClr val="bg1"/>
              </a:solidFill>
            </a:endParaRPr>
          </a:p>
          <a:p>
            <a:pPr lvl="0"/>
            <a:endParaRPr lang="en-US"/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6AE17ED9-FDD9-34C3-1F7D-9A8EA4C4B40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7240" y="4043274"/>
            <a:ext cx="2951163" cy="15557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urdue Logo" descr="Purdue Logo">
            <a:extLst>
              <a:ext uri="{FF2B5EF4-FFF2-40B4-BE49-F238E27FC236}">
                <a16:creationId xmlns:a16="http://schemas.microsoft.com/office/drawing/2014/main" id="{F444D1CF-9A99-D079-5D89-6DE824A893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77D3ED32-45F9-B948-371F-67E8465B2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79AD88-FE01-5097-473B-0D0ED2D85A4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12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3 Blocks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98D576-4759-5408-883D-2E56D9D0F603}"/>
              </a:ext>
            </a:extLst>
          </p:cNvPr>
          <p:cNvSpPr/>
          <p:nvPr userDrawn="1"/>
        </p:nvSpPr>
        <p:spPr>
          <a:xfrm>
            <a:off x="7938216" y="1315892"/>
            <a:ext cx="3319531" cy="451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C44A1A-1D1D-F2D9-8EC1-EFF25EBA1FB0}"/>
              </a:ext>
            </a:extLst>
          </p:cNvPr>
          <p:cNvSpPr/>
          <p:nvPr userDrawn="1"/>
        </p:nvSpPr>
        <p:spPr>
          <a:xfrm>
            <a:off x="4420697" y="1315893"/>
            <a:ext cx="3319531" cy="451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38D75A-DD50-6C6E-0A9D-7F77E72C780A}"/>
              </a:ext>
            </a:extLst>
          </p:cNvPr>
          <p:cNvSpPr/>
          <p:nvPr userDrawn="1"/>
        </p:nvSpPr>
        <p:spPr>
          <a:xfrm>
            <a:off x="903178" y="1315894"/>
            <a:ext cx="3319531" cy="451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76A1563-09E6-06B6-EC4A-8E309CC57B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247" y="1436466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AF401EC8-7352-A985-133C-726A718A9E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1025" y="1436466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71A04C69-EC92-81B2-FCD5-39464C669B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38544" y="1433916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E5BF8CB-9477-F598-75C4-6F35D608B35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01684" y="2040670"/>
            <a:ext cx="2951163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body copy.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AE6CE746-1703-63A8-BBD4-546AD104E27E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4604880" y="2065258"/>
            <a:ext cx="2951163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body copy.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53952BA5-2190-5106-0EBD-DA1D15EFBB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1684" y="4045822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0">
            <a:extLst>
              <a:ext uri="{FF2B5EF4-FFF2-40B4-BE49-F238E27FC236}">
                <a16:creationId xmlns:a16="http://schemas.microsoft.com/office/drawing/2014/main" id="{835FE666-CADC-4DB4-80A4-BFD9823DE0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9462" y="4045822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0">
            <a:extLst>
              <a:ext uri="{FF2B5EF4-FFF2-40B4-BE49-F238E27FC236}">
                <a16:creationId xmlns:a16="http://schemas.microsoft.com/office/drawing/2014/main" id="{AECA5017-0E7C-4957-02B2-65FA6C1F6E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6981" y="4043272"/>
            <a:ext cx="2951163" cy="15557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9F4CE92C-83FA-CA44-69CB-E6229E144199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8129414" y="2071424"/>
            <a:ext cx="2951163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body copy.</a:t>
            </a:r>
          </a:p>
        </p:txBody>
      </p:sp>
      <p:pic>
        <p:nvPicPr>
          <p:cNvPr id="39" name="Purdue Logo" descr="Purdue Logo">
            <a:extLst>
              <a:ext uri="{FF2B5EF4-FFF2-40B4-BE49-F238E27FC236}">
                <a16:creationId xmlns:a16="http://schemas.microsoft.com/office/drawing/2014/main" id="{28B0C093-6F71-44D4-5731-9A086B781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2CAB310C-9DF2-C217-7A37-81705800E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CB0B28-EB34-B935-AE4A-7CE9E433691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46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5 Colo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urdue Logo" descr="Purdue Logo">
            <a:extLst>
              <a:ext uri="{FF2B5EF4-FFF2-40B4-BE49-F238E27FC236}">
                <a16:creationId xmlns:a16="http://schemas.microsoft.com/office/drawing/2014/main" id="{28B0C093-6F71-44D4-5731-9A086B781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2CAB310C-9DF2-C217-7A37-81705800E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79A34A-6A6B-FC98-1EC8-8347FAB1A48F}"/>
              </a:ext>
            </a:extLst>
          </p:cNvPr>
          <p:cNvSpPr/>
          <p:nvPr userDrawn="1"/>
        </p:nvSpPr>
        <p:spPr>
          <a:xfrm>
            <a:off x="1008584" y="1660596"/>
            <a:ext cx="1918020" cy="4364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3F2A76-73C1-7478-1C52-F70D9B50BC0A}"/>
              </a:ext>
            </a:extLst>
          </p:cNvPr>
          <p:cNvSpPr/>
          <p:nvPr userDrawn="1"/>
        </p:nvSpPr>
        <p:spPr>
          <a:xfrm>
            <a:off x="1011339" y="2160555"/>
            <a:ext cx="1915265" cy="323350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6525D0-8078-E003-46A7-FFCB83C221E0}"/>
              </a:ext>
            </a:extLst>
          </p:cNvPr>
          <p:cNvSpPr/>
          <p:nvPr userDrawn="1"/>
        </p:nvSpPr>
        <p:spPr>
          <a:xfrm>
            <a:off x="3045437" y="1660596"/>
            <a:ext cx="1918020" cy="4364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6AD059-9160-4AE4-0F86-92FB0AAD082C}"/>
              </a:ext>
            </a:extLst>
          </p:cNvPr>
          <p:cNvSpPr/>
          <p:nvPr userDrawn="1"/>
        </p:nvSpPr>
        <p:spPr>
          <a:xfrm>
            <a:off x="3048192" y="2160555"/>
            <a:ext cx="1915265" cy="32335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F701C0-7A2F-0B95-E95C-07302A14CA56}"/>
              </a:ext>
            </a:extLst>
          </p:cNvPr>
          <p:cNvSpPr/>
          <p:nvPr userDrawn="1"/>
        </p:nvSpPr>
        <p:spPr>
          <a:xfrm>
            <a:off x="5082290" y="1660596"/>
            <a:ext cx="1918020" cy="43641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786ED8-9187-C7FB-F774-CE52A2971FFD}"/>
              </a:ext>
            </a:extLst>
          </p:cNvPr>
          <p:cNvSpPr/>
          <p:nvPr userDrawn="1"/>
        </p:nvSpPr>
        <p:spPr>
          <a:xfrm>
            <a:off x="5085045" y="2160555"/>
            <a:ext cx="1915265" cy="32335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6F5635-02F3-829F-B778-4A766D8D4A2D}"/>
              </a:ext>
            </a:extLst>
          </p:cNvPr>
          <p:cNvSpPr/>
          <p:nvPr userDrawn="1"/>
        </p:nvSpPr>
        <p:spPr>
          <a:xfrm>
            <a:off x="7119143" y="1660596"/>
            <a:ext cx="1918020" cy="436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BD6A50-2E1C-FDDB-2F9B-D9101B8535C5}"/>
              </a:ext>
            </a:extLst>
          </p:cNvPr>
          <p:cNvSpPr/>
          <p:nvPr userDrawn="1"/>
        </p:nvSpPr>
        <p:spPr>
          <a:xfrm>
            <a:off x="7121898" y="2160555"/>
            <a:ext cx="1915265" cy="32335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239B4FF-413F-3DBC-C6E4-087C951C5464}"/>
              </a:ext>
            </a:extLst>
          </p:cNvPr>
          <p:cNvSpPr/>
          <p:nvPr userDrawn="1"/>
        </p:nvSpPr>
        <p:spPr>
          <a:xfrm>
            <a:off x="9155998" y="1660596"/>
            <a:ext cx="1918020" cy="4364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B8434E-9F38-4592-327E-51A570C73E09}"/>
              </a:ext>
            </a:extLst>
          </p:cNvPr>
          <p:cNvSpPr/>
          <p:nvPr userDrawn="1"/>
        </p:nvSpPr>
        <p:spPr>
          <a:xfrm>
            <a:off x="9158753" y="2160555"/>
            <a:ext cx="1915265" cy="32335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1BA8130D-B7F2-9815-5056-6F334D4BBA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8584" y="1783909"/>
            <a:ext cx="1918018" cy="220506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A41A66E4-0B84-E1FB-88CD-3E0E6E80C4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438" y="1768552"/>
            <a:ext cx="1918018" cy="220506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235E5CE7-3D80-1BB5-DACD-8A63CA927E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82291" y="1768552"/>
            <a:ext cx="1918018" cy="220506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685C02D4-EA4F-4962-D397-F6439EC5C6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19145" y="1768552"/>
            <a:ext cx="1918018" cy="220506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F46F0A7-55C4-6BAE-BCB0-157A86C919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56000" y="1770870"/>
            <a:ext cx="1918018" cy="220506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9E69C3F7-0A3A-FAC2-6540-8BB750E9A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7982" y="2312717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040CB427-2320-1A81-037C-6D83BCA5B36F}"/>
              </a:ext>
            </a:extLst>
          </p:cNvPr>
          <p:cNvSpPr>
            <a:spLocks noGrp="1"/>
          </p:cNvSpPr>
          <p:nvPr>
            <p:ph type="body" sz="half" idx="32"/>
          </p:nvPr>
        </p:nvSpPr>
        <p:spPr>
          <a:xfrm>
            <a:off x="3175312" y="2299864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3144BCA8-7BD5-8323-CDAB-E5362D78AA68}"/>
              </a:ext>
            </a:extLst>
          </p:cNvPr>
          <p:cNvSpPr>
            <a:spLocks noGrp="1"/>
          </p:cNvSpPr>
          <p:nvPr>
            <p:ph type="body" sz="half" idx="33"/>
          </p:nvPr>
        </p:nvSpPr>
        <p:spPr>
          <a:xfrm>
            <a:off x="5212165" y="2298292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82EC0719-39BA-B2AB-F29D-3C947DC78925}"/>
              </a:ext>
            </a:extLst>
          </p:cNvPr>
          <p:cNvSpPr>
            <a:spLocks noGrp="1"/>
          </p:cNvSpPr>
          <p:nvPr>
            <p:ph type="body" sz="half" idx="34"/>
          </p:nvPr>
        </p:nvSpPr>
        <p:spPr>
          <a:xfrm>
            <a:off x="7249018" y="2298292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B939ED29-1A95-3771-8E52-C1F99F848ABD}"/>
              </a:ext>
            </a:extLst>
          </p:cNvPr>
          <p:cNvSpPr>
            <a:spLocks noGrp="1"/>
          </p:cNvSpPr>
          <p:nvPr>
            <p:ph type="body" sz="half" idx="35"/>
          </p:nvPr>
        </p:nvSpPr>
        <p:spPr>
          <a:xfrm>
            <a:off x="9285873" y="2312717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F45DEB53-8B0A-80C6-DDED-B723442350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0AFDB1-12D2-1D31-D510-3BCAF0C50B2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40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 - Black Diagon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36684E-7DEE-F47A-FA01-89E8EC81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10386" y="-9524"/>
            <a:ext cx="6581614" cy="6867524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00C207-AC1E-087B-DE95-A55BC82CAF9A}"/>
              </a:ext>
            </a:extLst>
          </p:cNvPr>
          <p:cNvSpPr/>
          <p:nvPr userDrawn="1"/>
        </p:nvSpPr>
        <p:spPr>
          <a:xfrm>
            <a:off x="0" y="-9440"/>
            <a:ext cx="7284203" cy="6882938"/>
          </a:xfrm>
          <a:custGeom>
            <a:avLst/>
            <a:gdLst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7284203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5114441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82938"/>
              <a:gd name="connsiteX1" fmla="*/ 7284203 w 7284203"/>
              <a:gd name="connsiteY1" fmla="*/ 0 h 6882938"/>
              <a:gd name="connsiteX2" fmla="*/ 5610386 w 7284203"/>
              <a:gd name="connsiteY2" fmla="*/ 6882938 h 6882938"/>
              <a:gd name="connsiteX3" fmla="*/ 0 w 7284203"/>
              <a:gd name="connsiteY3" fmla="*/ 6867440 h 6882938"/>
              <a:gd name="connsiteX4" fmla="*/ 0 w 7284203"/>
              <a:gd name="connsiteY4" fmla="*/ 0 h 68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4203" h="6882938">
                <a:moveTo>
                  <a:pt x="0" y="0"/>
                </a:moveTo>
                <a:lnTo>
                  <a:pt x="7284203" y="0"/>
                </a:lnTo>
                <a:lnTo>
                  <a:pt x="5610386" y="6882938"/>
                </a:lnTo>
                <a:lnTo>
                  <a:pt x="0" y="68674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696218-EA6F-DE53-DF14-6383AEA46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005" y="891153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B620EBE-30BB-D534-67D3-D8578AA68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2005" y="2491353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7745F7-8908-BBA2-2D4D-7A215D38D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74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 - White Diagon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36684E-7DEE-F47A-FA01-89E8EC81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10386" y="-9525"/>
            <a:ext cx="6581614" cy="6892463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00C207-AC1E-087B-DE95-A55BC82CAF9A}"/>
              </a:ext>
            </a:extLst>
          </p:cNvPr>
          <p:cNvSpPr/>
          <p:nvPr userDrawn="1"/>
        </p:nvSpPr>
        <p:spPr>
          <a:xfrm>
            <a:off x="0" y="0"/>
            <a:ext cx="7284203" cy="6882938"/>
          </a:xfrm>
          <a:custGeom>
            <a:avLst/>
            <a:gdLst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7284203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5114441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82938"/>
              <a:gd name="connsiteX1" fmla="*/ 7284203 w 7284203"/>
              <a:gd name="connsiteY1" fmla="*/ 0 h 6882938"/>
              <a:gd name="connsiteX2" fmla="*/ 5610386 w 7284203"/>
              <a:gd name="connsiteY2" fmla="*/ 6882938 h 6882938"/>
              <a:gd name="connsiteX3" fmla="*/ 0 w 7284203"/>
              <a:gd name="connsiteY3" fmla="*/ 6867440 h 6882938"/>
              <a:gd name="connsiteX4" fmla="*/ 0 w 7284203"/>
              <a:gd name="connsiteY4" fmla="*/ 0 h 68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4203" h="6882938">
                <a:moveTo>
                  <a:pt x="0" y="0"/>
                </a:moveTo>
                <a:lnTo>
                  <a:pt x="7284203" y="0"/>
                </a:lnTo>
                <a:lnTo>
                  <a:pt x="5610386" y="6882938"/>
                </a:lnTo>
                <a:lnTo>
                  <a:pt x="0" y="686744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696218-EA6F-DE53-DF14-6383AEA46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2005" y="891153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B620EBE-30BB-D534-67D3-D8578AA68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2005" y="2491353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22CF03-CCE7-F9C6-26FF-C319D4092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02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47BD40D6-A6F9-8B8C-560F-0C7A97097E8F}"/>
              </a:ext>
            </a:extLst>
          </p:cNvPr>
          <p:cNvSpPr/>
          <p:nvPr userDrawn="1"/>
        </p:nvSpPr>
        <p:spPr>
          <a:xfrm>
            <a:off x="9954706" y="-9439"/>
            <a:ext cx="2246721" cy="6867440"/>
          </a:xfrm>
          <a:custGeom>
            <a:avLst/>
            <a:gdLst>
              <a:gd name="connsiteX0" fmla="*/ 0 w 2243579"/>
              <a:gd name="connsiteY0" fmla="*/ 0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0 w 2243579"/>
              <a:gd name="connsiteY4" fmla="*/ 0 h 6881568"/>
              <a:gd name="connsiteX0" fmla="*/ 1300899 w 2243579"/>
              <a:gd name="connsiteY0" fmla="*/ 565608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300899 w 2243579"/>
              <a:gd name="connsiteY4" fmla="*/ 565608 h 6881568"/>
              <a:gd name="connsiteX0" fmla="*/ 1602557 w 2243579"/>
              <a:gd name="connsiteY0" fmla="*/ 18854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602557 w 2243579"/>
              <a:gd name="connsiteY4" fmla="*/ 18854 h 6881568"/>
              <a:gd name="connsiteX0" fmla="*/ 1319753 w 1960775"/>
              <a:gd name="connsiteY0" fmla="*/ 18854 h 6881568"/>
              <a:gd name="connsiteX1" fmla="*/ 1960775 w 1960775"/>
              <a:gd name="connsiteY1" fmla="*/ 0 h 6881568"/>
              <a:gd name="connsiteX2" fmla="*/ 1960775 w 1960775"/>
              <a:gd name="connsiteY2" fmla="*/ 6881568 h 6881568"/>
              <a:gd name="connsiteX3" fmla="*/ 0 w 1960775"/>
              <a:gd name="connsiteY3" fmla="*/ 6806154 h 6881568"/>
              <a:gd name="connsiteX4" fmla="*/ 1319753 w 1960775"/>
              <a:gd name="connsiteY4" fmla="*/ 18854 h 6881568"/>
              <a:gd name="connsiteX0" fmla="*/ 1593130 w 2234152"/>
              <a:gd name="connsiteY0" fmla="*/ 18854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93130 w 2234152"/>
              <a:gd name="connsiteY4" fmla="*/ 18854 h 6881569"/>
              <a:gd name="connsiteX0" fmla="*/ 1583717 w 2234152"/>
              <a:gd name="connsiteY0" fmla="*/ 9420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83717 w 2234152"/>
              <a:gd name="connsiteY4" fmla="*/ 9420 h 6881569"/>
              <a:gd name="connsiteX0" fmla="*/ 1583717 w 2243566"/>
              <a:gd name="connsiteY0" fmla="*/ 0 h 6872149"/>
              <a:gd name="connsiteX1" fmla="*/ 2243566 w 2243566"/>
              <a:gd name="connsiteY1" fmla="*/ 12 h 6872149"/>
              <a:gd name="connsiteX2" fmla="*/ 2234152 w 2243566"/>
              <a:gd name="connsiteY2" fmla="*/ 6872148 h 6872149"/>
              <a:gd name="connsiteX3" fmla="*/ 0 w 2243566"/>
              <a:gd name="connsiteY3" fmla="*/ 6872149 h 6872149"/>
              <a:gd name="connsiteX4" fmla="*/ 1583717 w 2243566"/>
              <a:gd name="connsiteY4" fmla="*/ 0 h 687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3566" h="6872149">
                <a:moveTo>
                  <a:pt x="1583717" y="0"/>
                </a:moveTo>
                <a:lnTo>
                  <a:pt x="2243566" y="12"/>
                </a:lnTo>
                <a:lnTo>
                  <a:pt x="2234152" y="6872148"/>
                </a:lnTo>
                <a:lnTo>
                  <a:pt x="0" y="6872149"/>
                </a:lnTo>
                <a:lnTo>
                  <a:pt x="1583717" y="0"/>
                </a:lnTo>
                <a:close/>
              </a:path>
            </a:pathLst>
          </a:custGeom>
          <a:solidFill>
            <a:srgbClr val="CFB9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870E27-202E-F717-3FB6-D69451DF1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070" y="2466280"/>
            <a:ext cx="7981645" cy="719757"/>
          </a:xfrm>
        </p:spPr>
        <p:txBody>
          <a:bodyPr>
            <a:noAutofit/>
          </a:bodyPr>
          <a:lstStyle>
            <a:lvl1pPr>
              <a:defRPr sz="960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E966E-ACAB-E285-70D0-66AC08DF13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339" y="3434010"/>
            <a:ext cx="7874567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contact info</a:t>
            </a:r>
          </a:p>
        </p:txBody>
      </p:sp>
      <p:pic>
        <p:nvPicPr>
          <p:cNvPr id="8" name="Purdue Logo" descr="Purdue Logo">
            <a:extLst>
              <a:ext uri="{FF2B5EF4-FFF2-40B4-BE49-F238E27FC236}">
                <a16:creationId xmlns:a16="http://schemas.microsoft.com/office/drawing/2014/main" id="{D1A65555-63A8-D3C1-AA71-F25B3071BD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5070" y="5739119"/>
            <a:ext cx="2709200" cy="48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539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BA4B2908-555F-78CD-D5EA-D087520FF3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143" y="5756156"/>
            <a:ext cx="2709200" cy="48494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1648B145-A545-0D6D-AFF0-0F715C907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070" y="2466280"/>
            <a:ext cx="7981645" cy="719757"/>
          </a:xfrm>
        </p:spPr>
        <p:txBody>
          <a:bodyPr>
            <a:noAutofit/>
          </a:bodyPr>
          <a:lstStyle>
            <a:lvl1pPr>
              <a:defRPr sz="960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3D40940-377F-6BBC-02CB-083B672BF5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339" y="3434010"/>
            <a:ext cx="7874567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contact info</a:t>
            </a:r>
          </a:p>
        </p:txBody>
      </p:sp>
    </p:spTree>
    <p:extLst>
      <p:ext uri="{BB962C8B-B14F-4D97-AF65-F5344CB8AC3E}">
        <p14:creationId xmlns:p14="http://schemas.microsoft.com/office/powerpoint/2010/main" val="1618025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DE42-3486-7A48-B8D5-D0036B1A1C70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78487-2EC2-B445-B2D3-780E5481D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15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36684E-7DEE-F47A-FA01-89E8EC81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9525"/>
            <a:ext cx="12192000" cy="6867525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FC2CE8-E7A7-5DA8-903C-7C61B21A6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sign over a building&#10;&#10;AI-generated content may be incorrect.">
            <a:extLst>
              <a:ext uri="{FF2B5EF4-FFF2-40B4-BE49-F238E27FC236}">
                <a16:creationId xmlns:a16="http://schemas.microsoft.com/office/drawing/2014/main" id="{04DF919B-6416-743A-671D-D1EF4E5BF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-1"/>
            <a:ext cx="12192000" cy="689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23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4176D92-8FAB-782E-E607-5D0C5CC9C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FDAFB6-8BB6-ADBB-6574-5B0C25E7B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2" y="4671391"/>
            <a:ext cx="11266714" cy="140141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FF931D0-D7E7-D9E1-3CCC-83299A0922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972" y="6085510"/>
            <a:ext cx="11266714" cy="44926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6611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36684E-7DEE-F47A-FA01-89E8EC81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9524"/>
            <a:ext cx="12192000" cy="6867524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79F75A-CC7F-0156-FBEA-7AFDE5FD4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97E4-2930-9D48-A5CE-AF00B0E70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12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543324"/>
            <a:ext cx="11266713" cy="4454706"/>
          </a:xfr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D337403E-4A63-3B42-FC84-47BAEDD7A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71BFAC-9DDD-7E29-716C-4E627DE4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2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py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543324"/>
            <a:ext cx="11266713" cy="4454706"/>
          </a:xfrm>
        </p:spPr>
        <p:txBody>
          <a:bodyPr numCol="2">
            <a:noAutofit/>
          </a:bodyPr>
          <a:lstStyle>
            <a:lvl1pPr marL="0" indent="0" algn="l" fontAlgn="t">
              <a:buFontTx/>
              <a:buNone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D337403E-4A63-3B42-FC84-47BAEDD7A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F501C3-2A4B-0682-86F9-ADE24EC93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984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628D381-488B-4C1C-32F0-1D389C1FF7E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8086" y="1543324"/>
            <a:ext cx="11266714" cy="445470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urdue Logo" descr="Purdue Logo">
            <a:extLst>
              <a:ext uri="{FF2B5EF4-FFF2-40B4-BE49-F238E27FC236}">
                <a16:creationId xmlns:a16="http://schemas.microsoft.com/office/drawing/2014/main" id="{57E46A32-0E35-7B3E-4B6F-A7D50B076D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EE0A7E-143D-2A83-397F-55801DA06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65EE62C3-A7DA-7701-DE4B-C1A290C4FA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C5F1A-9BA7-F65D-775E-2A1B983E533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036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9742D-9D8E-3928-8B2A-C7202DA72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59E3ED-7921-E7F3-A0A2-0467597EF7E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6" y="1543324"/>
            <a:ext cx="5413169" cy="4390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449F3F-4187-E891-E28D-ABAA4011813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09157" y="1543324"/>
            <a:ext cx="5425643" cy="4390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urdue Logo" descr="Purdue Logo">
            <a:extLst>
              <a:ext uri="{FF2B5EF4-FFF2-40B4-BE49-F238E27FC236}">
                <a16:creationId xmlns:a16="http://schemas.microsoft.com/office/drawing/2014/main" id="{1187A0AE-82DF-15CC-71EB-814F9338E8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FC4CE19-DA95-2729-993D-BB0D45B6B5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9323E-BACA-0B7A-9E9F-89AD4E33435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6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9742D-9D8E-3928-8B2A-C7202DA72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59E3ED-7921-E7F3-A0A2-0467597EF7E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7" y="1543324"/>
            <a:ext cx="3507565" cy="4390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urdue Logo" descr="Purdue Logo">
            <a:extLst>
              <a:ext uri="{FF2B5EF4-FFF2-40B4-BE49-F238E27FC236}">
                <a16:creationId xmlns:a16="http://schemas.microsoft.com/office/drawing/2014/main" id="{D9D56DBC-682D-9000-C377-A3E36338D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6D77F14-E88B-D0A5-6F63-E4DA45A7CD6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342217" y="1543323"/>
            <a:ext cx="3507565" cy="43903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A95E987-1BAB-5DE6-3A52-75935C62985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243137" y="1543322"/>
            <a:ext cx="3507565" cy="43903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CA31FF2-2F1A-7D0F-36B0-1773F6A9AB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AB0E4F-0D1F-EA8F-1357-B6B9069694D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14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AF61CC-58D4-72CE-66CA-BFE87D085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385004"/>
            <a:ext cx="11266714" cy="58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D4295-B2CD-F1FF-F99B-B267D1740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086" y="1192696"/>
            <a:ext cx="11266714" cy="4837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35C51E-B187-34DE-A75E-C3E52E200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4663" y="6290433"/>
            <a:ext cx="1100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1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702" r:id="rId3"/>
    <p:sldLayoutId id="2147483708" r:id="rId4"/>
    <p:sldLayoutId id="2147483687" r:id="rId5"/>
    <p:sldLayoutId id="2147483714" r:id="rId6"/>
    <p:sldLayoutId id="2147483688" r:id="rId7"/>
    <p:sldLayoutId id="2147483650" r:id="rId8"/>
    <p:sldLayoutId id="2147483701" r:id="rId9"/>
    <p:sldLayoutId id="2147483711" r:id="rId10"/>
    <p:sldLayoutId id="2147483712" r:id="rId11"/>
    <p:sldLayoutId id="2147483656" r:id="rId12"/>
    <p:sldLayoutId id="2147483657" r:id="rId13"/>
    <p:sldLayoutId id="2147483706" r:id="rId14"/>
    <p:sldLayoutId id="2147483705" r:id="rId15"/>
    <p:sldLayoutId id="2147483707" r:id="rId16"/>
    <p:sldLayoutId id="2147483713" r:id="rId17"/>
    <p:sldLayoutId id="2147483709" r:id="rId18"/>
    <p:sldLayoutId id="2147483710" r:id="rId19"/>
    <p:sldLayoutId id="2147483653" r:id="rId20"/>
    <p:sldLayoutId id="2147483690" r:id="rId21"/>
    <p:sldLayoutId id="2147483704" r:id="rId22"/>
    <p:sldLayoutId id="2147483692" r:id="rId23"/>
    <p:sldLayoutId id="2147483693" r:id="rId24"/>
    <p:sldLayoutId id="2147483691" r:id="rId25"/>
    <p:sldLayoutId id="2147483703" r:id="rId26"/>
    <p:sldLayoutId id="2147483715" r:id="rId27"/>
    <p:sldLayoutId id="2147483716" r:id="rId28"/>
  </p:sldLayoutIdLst>
  <p:hf hdr="0" ftr="0" dt="0"/>
  <p:txStyles>
    <p:titleStyle>
      <a:lvl1pPr algn="l" defTabSz="914400" rtl="0" eaLnBrk="1" fontAlgn="t" latinLnBrk="0" hangingPunct="1">
        <a:lnSpc>
          <a:spcPct val="90000"/>
        </a:lnSpc>
        <a:spcBef>
          <a:spcPct val="0"/>
        </a:spcBef>
        <a:buNone/>
        <a:defRPr lang="en-US" sz="4800" b="0" i="1" kern="1200" cap="none" baseline="0" dirty="0">
          <a:solidFill>
            <a:schemeClr val="tx1"/>
          </a:solidFill>
          <a:latin typeface="Franklin Gothic Medium Cond" panose="020B06060304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000" b="0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b="0" i="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500" b="0" i="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b="0" i="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aspace.itap.purdue.edu/media/t/1_xkpd9iv9" TargetMode="External"/><Relationship Id="rId3" Type="http://schemas.openxmlformats.org/officeDocument/2006/relationships/hyperlink" Target="https://www.purdue.edu/innovativelearning/tools-resources/accessibility/" TargetMode="External"/><Relationship Id="rId7" Type="http://schemas.openxmlformats.org/officeDocument/2006/relationships/hyperlink" Target="https://www.purdue.edu/vpec/ocr/accessibility-resource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pfw.edu/offices/enhancement-learning-teaching/pedagogical-resources/creating-accessible-learning-materials" TargetMode="External"/><Relationship Id="rId5" Type="http://schemas.openxmlformats.org/officeDocument/2006/relationships/hyperlink" Target="https://www.purdue.edu/drc/faculty/accessible-courses.php" TargetMode="External"/><Relationship Id="rId4" Type="http://schemas.openxmlformats.org/officeDocument/2006/relationships/hyperlink" Target="https://www.purdue.edu/innovativelearning/tools-resources/accessibility/digital-instructional-materials-accessibility-checklist/" TargetMode="External"/><Relationship Id="rId9" Type="http://schemas.openxmlformats.org/officeDocument/2006/relationships/hyperlink" Target="https://mediaspace.itap.purdue.edu/media/t/1_odg5kft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innovativelearningteam@purdue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purdue-edu.zoom.us/j/98120865296?pwd=Kf7MReDtoCJ58f2cQpDsCguhHqpDed.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BE854C-E125-45EB-4B86-3C679BA43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Franklin Gothic Medium Cond"/>
              </a:rPr>
              <a:t>ADA Instructional Material Readiness - </a:t>
            </a:r>
            <a:br>
              <a:rPr lang="en-US">
                <a:latin typeface="Franklin Gothic Medium Cond"/>
              </a:rPr>
            </a:br>
            <a:r>
              <a:rPr lang="en-US">
                <a:latin typeface="Franklin Gothic Medium Cond"/>
              </a:rPr>
              <a:t>Resources available to you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AAB9C-705E-800A-237F-C44C818D1D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1920" y="1543324"/>
            <a:ext cx="10854483" cy="4454706"/>
          </a:xfrm>
        </p:spPr>
        <p:txBody>
          <a:bodyPr vert="horz" lIns="91440" tIns="45720" rIns="91440" bIns="45720" numCol="1" rtlCol="0" anchor="t">
            <a:noAutofit/>
          </a:bodyPr>
          <a:lstStyle/>
          <a:p>
            <a:pPr marL="457200" indent="-457200">
              <a:buFont typeface="Arial"/>
              <a:buChar char="•"/>
              <a:defRPr/>
            </a:pPr>
            <a:r>
              <a:rPr lang="en-US" sz="2800">
                <a:solidFill>
                  <a:srgbClr val="000000"/>
                </a:solidFill>
                <a:latin typeface="Franklin Gothic Book"/>
                <a:hlinkClick r:id="rId3"/>
              </a:rPr>
              <a:t>Instructional Material ADA Readiness web page</a:t>
            </a:r>
            <a:endParaRPr lang="en-US" sz="2800">
              <a:solidFill>
                <a:srgbClr val="000000"/>
              </a:solidFill>
              <a:latin typeface="Franklin Gothic Book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2800">
                <a:solidFill>
                  <a:srgbClr val="000000"/>
                </a:solidFill>
                <a:latin typeface="Franklin Gothic Book"/>
                <a:hlinkClick r:id="rId4"/>
              </a:rPr>
              <a:t>Digital Instructional Materials – Accessibility Checklist</a:t>
            </a:r>
            <a:r>
              <a:rPr lang="en-US" sz="2800">
                <a:solidFill>
                  <a:srgbClr val="000000"/>
                </a:solidFill>
                <a:latin typeface="Franklin Gothic Book"/>
              </a:rPr>
              <a:t> </a:t>
            </a:r>
            <a:endParaRPr lang="en-US" sz="2800">
              <a:latin typeface="Franklin Gothic Book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2800">
                <a:solidFill>
                  <a:srgbClr val="000000"/>
                </a:solidFill>
                <a:latin typeface="Franklin Gothic Book"/>
                <a:hlinkClick r:id="rId5"/>
              </a:rPr>
              <a:t>Purdue Disability Resource Center’s Create Accessible Courses Webpage</a:t>
            </a:r>
            <a:r>
              <a:rPr lang="en-US" sz="2800">
                <a:solidFill>
                  <a:srgbClr val="000000"/>
                </a:solidFill>
                <a:latin typeface="Franklin Gothic Book"/>
              </a:rPr>
              <a:t>  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800">
                <a:solidFill>
                  <a:srgbClr val="000000"/>
                </a:solidFill>
                <a:latin typeface="Franklin Gothic Book"/>
                <a:hlinkClick r:id="rId6"/>
              </a:rPr>
              <a:t>Purdue</a:t>
            </a:r>
            <a:r>
              <a:rPr lang="en-US" sz="2800">
                <a:solidFill>
                  <a:srgbClr val="000000"/>
                </a:solidFill>
                <a:latin typeface="Franklin Gothic Book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Fort Wayne Digital Accessibility Resources</a:t>
            </a:r>
            <a:r>
              <a:rPr lang="en-US" sz="2800">
                <a:solidFill>
                  <a:srgbClr val="000000"/>
                </a:solidFill>
                <a:latin typeface="Franklin Gothic Book"/>
              </a:rPr>
              <a:t> 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800">
                <a:solidFill>
                  <a:srgbClr val="000000"/>
                </a:solidFill>
                <a:latin typeface="Franklin Gothic Book"/>
                <a:hlinkClick r:id="rId7"/>
              </a:rPr>
              <a:t>Office of Civil Rights Purdue Accessibility Resources</a:t>
            </a:r>
            <a:endParaRPr lang="en-US" sz="2800">
              <a:latin typeface="Franklin Gothic Book"/>
            </a:endParaRPr>
          </a:p>
          <a:p>
            <a:pPr marL="457200" indent="-457200">
              <a:buFont typeface="Arial,Sans-Serif"/>
              <a:buChar char="•"/>
              <a:defRPr/>
            </a:pPr>
            <a:r>
              <a:rPr lang="en-US" sz="2800">
                <a:solidFill>
                  <a:srgbClr val="000000"/>
                </a:solidFill>
                <a:latin typeface="Franklin Gothic Book"/>
                <a:hlinkClick r:id="rId8"/>
              </a:rPr>
              <a:t>August 30, 2024: Enhancing Accessibility with AI</a:t>
            </a:r>
            <a:endParaRPr lang="en-US" sz="2800">
              <a:solidFill>
                <a:srgbClr val="000000"/>
              </a:solidFill>
              <a:latin typeface="Franklin Gothic Book"/>
            </a:endParaRPr>
          </a:p>
          <a:p>
            <a:pPr marL="457200" indent="-457200">
              <a:buFont typeface="Arial,Sans-Serif"/>
              <a:buChar char="•"/>
              <a:defRPr/>
            </a:pPr>
            <a:r>
              <a:rPr lang="en-US" sz="2800">
                <a:solidFill>
                  <a:srgbClr val="000000"/>
                </a:solidFill>
                <a:latin typeface="Franklin Gothic Book"/>
                <a:hlinkClick r:id="rId9"/>
              </a:rPr>
              <a:t>March 11, 2025: AI and Accessibility</a:t>
            </a:r>
            <a:endParaRPr lang="en-US"/>
          </a:p>
          <a:p>
            <a:pPr marL="457200" indent="-457200">
              <a:buFont typeface="Arial"/>
              <a:buChar char="•"/>
              <a:defRPr/>
            </a:pPr>
            <a:r>
              <a:rPr lang="en-US" sz="2800">
                <a:solidFill>
                  <a:srgbClr val="000000"/>
                </a:solidFill>
                <a:latin typeface="Franklin Gothic Book"/>
              </a:rPr>
              <a:t>Note: Links are clickable in present mode.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800">
              <a:solidFill>
                <a:srgbClr val="000000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956505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72CBA-026F-7E96-546F-23B8813A8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456" y="491468"/>
            <a:ext cx="7981645" cy="719757"/>
          </a:xfrm>
        </p:spPr>
        <p:txBody>
          <a:bodyPr/>
          <a:lstStyle/>
          <a:p>
            <a:r>
              <a:rPr lang="en-US" dirty="0">
                <a:latin typeface="Franklin Gothic Medium Cond"/>
              </a:rPr>
              <a:t>Contact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3EF548-113F-77D2-0F37-53C63F07C3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2683" y="1417172"/>
            <a:ext cx="7874567" cy="4239210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Email questions to </a:t>
            </a:r>
            <a:r>
              <a:rPr lang="en-US" sz="2400" b="1" u="sng" dirty="0">
                <a:solidFill>
                  <a:schemeClr val="bg1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innovativelearningteam@purdue.edu</a:t>
            </a:r>
            <a:endParaRPr lang="en-US" sz="2400" b="1" u="sng">
              <a:solidFill>
                <a:schemeClr val="bg1"/>
              </a:solidFill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Drop-in help available daily:</a:t>
            </a:r>
          </a:p>
          <a:p>
            <a:pPr marL="1200150" lvl="2" indent="-285750">
              <a:buFont typeface="Wingdings"/>
              <a:buChar char="§"/>
            </a:pP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Mondays, 2-3 pm EST</a:t>
            </a:r>
            <a:endParaRPr lang="en-US" sz="2000" dirty="0">
              <a:solidFill>
                <a:schemeClr val="bg1"/>
              </a:solidFill>
              <a:ea typeface="+mn-lt"/>
              <a:cs typeface="+mn-lt"/>
            </a:endParaRPr>
          </a:p>
          <a:p>
            <a:pPr marL="1200150" lvl="2" indent="-285750">
              <a:buFont typeface="Wingdings"/>
              <a:buChar char="§"/>
            </a:pP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Tuesdays, 11 am-12 noon EST</a:t>
            </a:r>
          </a:p>
          <a:p>
            <a:pPr marL="1200150" lvl="2" indent="-285750">
              <a:buFont typeface="Wingdings"/>
              <a:buChar char="§"/>
            </a:pP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Wednesdays, 1-2 pm EST</a:t>
            </a:r>
          </a:p>
          <a:p>
            <a:pPr marL="1200150" lvl="2" indent="-285750">
              <a:buFont typeface="Wingdings"/>
              <a:buChar char="§"/>
            </a:pP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Thursdays, 3-4 pm EST</a:t>
            </a:r>
          </a:p>
          <a:p>
            <a:pPr marL="1200150" lvl="2" indent="-285750">
              <a:buFont typeface="Wingdings"/>
              <a:buChar char="§"/>
            </a:pP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Fridays, 11 am-12 noon EST</a:t>
            </a:r>
          </a:p>
          <a:p>
            <a:pPr marL="1200150" lvl="2" indent="-285750">
              <a:buFont typeface="Wingdings"/>
              <a:buChar char="§"/>
            </a:pP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All ADA Title II </a:t>
            </a:r>
            <a:r>
              <a:rPr lang="en-US" sz="2000" b="1" dirty="0">
                <a:solidFill>
                  <a:schemeClr val="bg1"/>
                </a:solidFill>
                <a:ea typeface="+mn-lt"/>
                <a:cs typeface="+mn-lt"/>
              </a:rPr>
              <a:t>daily Drop-Ins can be </a:t>
            </a:r>
            <a:r>
              <a:rPr lang="en-US" sz="2000" b="1" dirty="0">
                <a:solidFill>
                  <a:schemeClr val="bg1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accessed at this link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.</a:t>
            </a:r>
          </a:p>
          <a:p>
            <a:pPr marL="1200150" lvl="2" indent="-285750">
              <a:buFont typeface="Wingdings"/>
              <a:buChar char="§"/>
            </a:pP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Details at 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https://www.purdue.edu/innovativelearning/tools-resources/accessibility/</a:t>
            </a:r>
          </a:p>
          <a:p>
            <a:pPr marL="742950" lvl="1" indent="-285750">
              <a:buFont typeface="Arial"/>
              <a:buChar char="•"/>
            </a:pPr>
            <a:endParaRPr lang="en-US" sz="1600" b="1" u="sng" dirty="0">
              <a:solidFill>
                <a:schemeClr val="bg1"/>
              </a:solidFill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endParaRPr lang="en-US" sz="1600" b="1" u="sng" dirty="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5422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EFFFF"/>
      </a:lt1>
      <a:dk2>
        <a:srgbClr val="55585F"/>
      </a:dk2>
      <a:lt2>
        <a:srgbClr val="CECACB"/>
      </a:lt2>
      <a:accent1>
        <a:srgbClr val="CFB891"/>
      </a:accent1>
      <a:accent2>
        <a:srgbClr val="555960"/>
      </a:accent2>
      <a:accent3>
        <a:srgbClr val="8D6F3D"/>
      </a:accent3>
      <a:accent4>
        <a:srgbClr val="FFFFFF"/>
      </a:accent4>
      <a:accent5>
        <a:srgbClr val="DAAA00"/>
      </a:accent5>
      <a:accent6>
        <a:srgbClr val="9D9694"/>
      </a:accent6>
      <a:hlink>
        <a:srgbClr val="000000"/>
      </a:hlink>
      <a:folHlink>
        <a:srgbClr val="FEFFF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M-23-645083-Purdue-Alt-Widescreen-20231110" id="{F218E956-3EF7-C74B-B913-ECEA98BCBD3B}" vid="{FE519D9E-70B6-014C-84F2-2F94F9874F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5A4E7F41019D4A965AE6F61E018BA4" ma:contentTypeVersion="10" ma:contentTypeDescription="Create a new document." ma:contentTypeScope="" ma:versionID="7cc05223c2853b5e50c806133150c988">
  <xsd:schema xmlns:xsd="http://www.w3.org/2001/XMLSchema" xmlns:xs="http://www.w3.org/2001/XMLSchema" xmlns:p="http://schemas.microsoft.com/office/2006/metadata/properties" xmlns:ns2="fdc8bf78-8e09-4a32-a2bd-c938d024ae48" xmlns:ns3="c3b38538-1479-47d0-930b-7121bd5d9296" targetNamespace="http://schemas.microsoft.com/office/2006/metadata/properties" ma:root="true" ma:fieldsID="fca6e2eea6a4eaedd7c3f00ed262e994" ns2:_="" ns3:_="">
    <xsd:import namespace="fdc8bf78-8e09-4a32-a2bd-c938d024ae48"/>
    <xsd:import namespace="c3b38538-1479-47d0-930b-7121bd5d92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c8bf78-8e09-4a32-a2bd-c938d024ae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e9e90a8-b24c-4be7-8760-a88b2cd47e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b38538-1479-47d0-930b-7121bd5d929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d263e29-ce17-4fb7-aeb8-3ef79d14f9b6}" ma:internalName="TaxCatchAll" ma:showField="CatchAllData" ma:web="c3b38538-1479-47d0-930b-7121bd5d92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dc8bf78-8e09-4a32-a2bd-c938d024ae48">
      <Terms xmlns="http://schemas.microsoft.com/office/infopath/2007/PartnerControls"/>
    </lcf76f155ced4ddcb4097134ff3c332f>
    <TaxCatchAll xmlns="c3b38538-1479-47d0-930b-7121bd5d9296" xsi:nil="true"/>
  </documentManagement>
</p:properties>
</file>

<file path=customXml/itemProps1.xml><?xml version="1.0" encoding="utf-8"?>
<ds:datastoreItem xmlns:ds="http://schemas.openxmlformats.org/officeDocument/2006/customXml" ds:itemID="{F5B64EEB-1B4A-4920-AA44-E234D7D487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0C8CD9-C777-4484-8DAB-FA77A1BC21C0}">
  <ds:schemaRefs>
    <ds:schemaRef ds:uri="c3b38538-1479-47d0-930b-7121bd5d9296"/>
    <ds:schemaRef ds:uri="fdc8bf78-8e09-4a32-a2bd-c938d024ae4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1DE0D6C-581B-4814-98E7-EF172D5D46A1}">
  <ds:schemaRefs>
    <ds:schemaRef ds:uri="c3b38538-1479-47d0-930b-7121bd5d9296"/>
    <ds:schemaRef ds:uri="fdc8bf78-8e09-4a32-a2bd-c938d024ae4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MM-23-645083-Purdue-Alt-Widescreen-20231110</Template>
  <Application>Microsoft Office PowerPoint</Application>
  <PresentationFormat>Widescreen</PresentationFormat>
  <Slides>2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ADA Instructional Material Readiness -  Resources available to you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 Mason</dc:creator>
  <cp:revision>33</cp:revision>
  <dcterms:created xsi:type="dcterms:W3CDTF">2024-08-06T14:39:05Z</dcterms:created>
  <dcterms:modified xsi:type="dcterms:W3CDTF">2025-12-11T15:07:52Z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44bd30-2ed7-4c9d-9d12-46200872a97b_Enabled">
    <vt:lpwstr>true</vt:lpwstr>
  </property>
  <property fmtid="{D5CDD505-2E9C-101B-9397-08002B2CF9AE}" pid="3" name="MSIP_Label_4044bd30-2ed7-4c9d-9d12-46200872a97b_SetDate">
    <vt:lpwstr>2023-02-20T19:00:53Z</vt:lpwstr>
  </property>
  <property fmtid="{D5CDD505-2E9C-101B-9397-08002B2CF9AE}" pid="4" name="MSIP_Label_4044bd30-2ed7-4c9d-9d12-46200872a97b_Method">
    <vt:lpwstr>Standard</vt:lpwstr>
  </property>
  <property fmtid="{D5CDD505-2E9C-101B-9397-08002B2CF9AE}" pid="5" name="MSIP_Label_4044bd30-2ed7-4c9d-9d12-46200872a97b_Name">
    <vt:lpwstr>defa4170-0d19-0005-0004-bc88714345d2</vt:lpwstr>
  </property>
  <property fmtid="{D5CDD505-2E9C-101B-9397-08002B2CF9AE}" pid="6" name="MSIP_Label_4044bd30-2ed7-4c9d-9d12-46200872a97b_SiteId">
    <vt:lpwstr>4130bd39-7c53-419c-b1e5-8758d6d63f21</vt:lpwstr>
  </property>
  <property fmtid="{D5CDD505-2E9C-101B-9397-08002B2CF9AE}" pid="7" name="MSIP_Label_4044bd30-2ed7-4c9d-9d12-46200872a97b_ActionId">
    <vt:lpwstr>b33bf962-ed92-4dd9-bc75-9825fb79b2e3</vt:lpwstr>
  </property>
  <property fmtid="{D5CDD505-2E9C-101B-9397-08002B2CF9AE}" pid="8" name="MSIP_Label_4044bd30-2ed7-4c9d-9d12-46200872a97b_ContentBits">
    <vt:lpwstr>0</vt:lpwstr>
  </property>
  <property fmtid="{D5CDD505-2E9C-101B-9397-08002B2CF9AE}" pid="9" name="ContentTypeId">
    <vt:lpwstr>0x010100025A4E7F41019D4A965AE6F61E018BA4</vt:lpwstr>
  </property>
  <property fmtid="{D5CDD505-2E9C-101B-9397-08002B2CF9AE}" pid="10" name="MediaServiceImageTags">
    <vt:lpwstr/>
  </property>
  <property fmtid="{D5CDD505-2E9C-101B-9397-08002B2CF9AE}" pid="11" name="Order">
    <vt:r8>45800</vt:r8>
  </property>
  <property fmtid="{D5CDD505-2E9C-101B-9397-08002B2CF9AE}" pid="12" name="ComplianceAssetId">
    <vt:lpwstr/>
  </property>
  <property fmtid="{D5CDD505-2E9C-101B-9397-08002B2CF9AE}" pid="13" name="_activity">
    <vt:lpwstr>{"FileActivityType":"6","FileActivityTimeStamp":"2024-12-10T20:21:36.317Z","FileActivityUsersOnPage":[{"DisplayName":"Alex Mason","Id":"mason3@purdue.edu"}],"FileActivityNavigationId":null}</vt:lpwstr>
  </property>
  <property fmtid="{D5CDD505-2E9C-101B-9397-08002B2CF9AE}" pid="14" name="_ExtendedDescription">
    <vt:lpwstr/>
  </property>
  <property fmtid="{D5CDD505-2E9C-101B-9397-08002B2CF9AE}" pid="15" name="TriggerFlowInfo">
    <vt:lpwstr/>
  </property>
  <property fmtid="{D5CDD505-2E9C-101B-9397-08002B2CF9AE}" pid="16" name="TaxKeyword">
    <vt:lpwstr/>
  </property>
  <property fmtid="{D5CDD505-2E9C-101B-9397-08002B2CF9AE}" pid="17" name="_dlc_DocIdItemGuid">
    <vt:lpwstr>f3d5dcd6-1b5e-4754-af25-9b1f0e734c41</vt:lpwstr>
  </property>
</Properties>
</file>