
<file path=[Content_Types].xml><?xml version="1.0" encoding="utf-8"?>
<Types xmlns="http://schemas.openxmlformats.org/package/2006/content-types">
  <Override PartName="/customXml/itemProps2.xml" ContentType="application/vnd.openxmlformats-officedocument.customXmlProperties+xml"/>
  <Override PartName="/customXml/itemProps3.xml" ContentType="application/vnd.openxmlformats-officedocument.customXmlProperties+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customXml/itemProps1.xml" ContentType="application/vnd.openxmlformats-officedocument.customXmlProperties+xml"/>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customXml/itemProps4.xml" ContentType="application/vnd.openxmlformats-officedocument.customXmlProperties+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5"/>
  </p:sldMasterIdLst>
  <p:notesMasterIdLst>
    <p:notesMasterId r:id="rId7"/>
  </p:notesMasterIdLst>
  <p:handoutMasterIdLst>
    <p:handoutMasterId r:id="rId8"/>
  </p:handoutMasterIdLst>
  <p:sldIdLst>
    <p:sldId id="271" r:id="rId6"/>
  </p:sldIdLst>
  <p:sldSz cx="6858000" cy="9144000" type="screen4x3"/>
  <p:notesSz cx="7010400" cy="9296400"/>
  <p:defaultTextStyle>
    <a:defPPr>
      <a:defRPr lang="en-US"/>
    </a:defPPr>
    <a:lvl1pPr algn="l" rtl="0" fontAlgn="base">
      <a:spcBef>
        <a:spcPct val="0"/>
      </a:spcBef>
      <a:spcAft>
        <a:spcPct val="0"/>
      </a:spcAft>
      <a:defRPr kern="1200">
        <a:solidFill>
          <a:schemeClr val="tx1"/>
        </a:solidFill>
        <a:latin typeface="Arial" charset="0"/>
        <a:ea typeface="ヒラギノ角ゴ Pro W3" pitchFamily="29" charset="-128"/>
        <a:cs typeface="+mn-cs"/>
      </a:defRPr>
    </a:lvl1pPr>
    <a:lvl2pPr marL="457200" algn="l" rtl="0" fontAlgn="base">
      <a:spcBef>
        <a:spcPct val="0"/>
      </a:spcBef>
      <a:spcAft>
        <a:spcPct val="0"/>
      </a:spcAft>
      <a:defRPr kern="1200">
        <a:solidFill>
          <a:schemeClr val="tx1"/>
        </a:solidFill>
        <a:latin typeface="Arial" charset="0"/>
        <a:ea typeface="ヒラギノ角ゴ Pro W3" pitchFamily="29" charset="-128"/>
        <a:cs typeface="+mn-cs"/>
      </a:defRPr>
    </a:lvl2pPr>
    <a:lvl3pPr marL="914400" algn="l" rtl="0" fontAlgn="base">
      <a:spcBef>
        <a:spcPct val="0"/>
      </a:spcBef>
      <a:spcAft>
        <a:spcPct val="0"/>
      </a:spcAft>
      <a:defRPr kern="1200">
        <a:solidFill>
          <a:schemeClr val="tx1"/>
        </a:solidFill>
        <a:latin typeface="Arial" charset="0"/>
        <a:ea typeface="ヒラギノ角ゴ Pro W3" pitchFamily="29" charset="-128"/>
        <a:cs typeface="+mn-cs"/>
      </a:defRPr>
    </a:lvl3pPr>
    <a:lvl4pPr marL="1371600" algn="l" rtl="0" fontAlgn="base">
      <a:spcBef>
        <a:spcPct val="0"/>
      </a:spcBef>
      <a:spcAft>
        <a:spcPct val="0"/>
      </a:spcAft>
      <a:defRPr kern="1200">
        <a:solidFill>
          <a:schemeClr val="tx1"/>
        </a:solidFill>
        <a:latin typeface="Arial" charset="0"/>
        <a:ea typeface="ヒラギノ角ゴ Pro W3" pitchFamily="29" charset="-128"/>
        <a:cs typeface="+mn-cs"/>
      </a:defRPr>
    </a:lvl4pPr>
    <a:lvl5pPr marL="1828800" algn="l" rtl="0" fontAlgn="base">
      <a:spcBef>
        <a:spcPct val="0"/>
      </a:spcBef>
      <a:spcAft>
        <a:spcPct val="0"/>
      </a:spcAft>
      <a:defRPr kern="1200">
        <a:solidFill>
          <a:schemeClr val="tx1"/>
        </a:solidFill>
        <a:latin typeface="Arial" charset="0"/>
        <a:ea typeface="ヒラギノ角ゴ Pro W3" pitchFamily="29" charset="-128"/>
        <a:cs typeface="+mn-cs"/>
      </a:defRPr>
    </a:lvl5pPr>
    <a:lvl6pPr marL="2286000" algn="l" defTabSz="914400" rtl="0" eaLnBrk="1" latinLnBrk="0" hangingPunct="1">
      <a:defRPr kern="1200">
        <a:solidFill>
          <a:schemeClr val="tx1"/>
        </a:solidFill>
        <a:latin typeface="Arial" charset="0"/>
        <a:ea typeface="ヒラギノ角ゴ Pro W3" pitchFamily="29" charset="-128"/>
        <a:cs typeface="+mn-cs"/>
      </a:defRPr>
    </a:lvl6pPr>
    <a:lvl7pPr marL="2743200" algn="l" defTabSz="914400" rtl="0" eaLnBrk="1" latinLnBrk="0" hangingPunct="1">
      <a:defRPr kern="1200">
        <a:solidFill>
          <a:schemeClr val="tx1"/>
        </a:solidFill>
        <a:latin typeface="Arial" charset="0"/>
        <a:ea typeface="ヒラギノ角ゴ Pro W3" pitchFamily="29" charset="-128"/>
        <a:cs typeface="+mn-cs"/>
      </a:defRPr>
    </a:lvl7pPr>
    <a:lvl8pPr marL="3200400" algn="l" defTabSz="914400" rtl="0" eaLnBrk="1" latinLnBrk="0" hangingPunct="1">
      <a:defRPr kern="1200">
        <a:solidFill>
          <a:schemeClr val="tx1"/>
        </a:solidFill>
        <a:latin typeface="Arial" charset="0"/>
        <a:ea typeface="ヒラギノ角ゴ Pro W3" pitchFamily="29" charset="-128"/>
        <a:cs typeface="+mn-cs"/>
      </a:defRPr>
    </a:lvl8pPr>
    <a:lvl9pPr marL="3657600" algn="l" defTabSz="914400" rtl="0" eaLnBrk="1" latinLnBrk="0" hangingPunct="1">
      <a:defRPr kern="1200">
        <a:solidFill>
          <a:schemeClr val="tx1"/>
        </a:solidFill>
        <a:latin typeface="Arial" charset="0"/>
        <a:ea typeface="ヒラギノ角ゴ Pro W3" pitchFamily="29"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99FF"/>
    <a:srgbClr val="FFCC99"/>
    <a:srgbClr val="FF3300"/>
    <a:srgbClr val="FF9933"/>
    <a:srgbClr val="FFFFCC"/>
    <a:srgbClr val="FFFFFF"/>
    <a:srgbClr val="F8F8F8"/>
    <a:srgbClr val="EAEAEA"/>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00" d="100"/>
          <a:sy n="100" d="100"/>
        </p:scale>
        <p:origin x="-762" y="2658"/>
      </p:cViewPr>
      <p:guideLst>
        <p:guide orient="horz" pos="2880"/>
        <p:guide pos="2160"/>
      </p:guideLst>
    </p:cSldViewPr>
  </p:slideViewPr>
  <p:notesTextViewPr>
    <p:cViewPr>
      <p:scale>
        <a:sx n="100" d="100"/>
        <a:sy n="100" d="100"/>
      </p:scale>
      <p:origin x="0" y="0"/>
    </p:cViewPr>
  </p:notesTextViewPr>
  <p:notesViewPr>
    <p:cSldViewPr>
      <p:cViewPr varScale="1">
        <p:scale>
          <a:sx n="66" d="100"/>
          <a:sy n="66" d="100"/>
        </p:scale>
        <p:origin x="0" y="0"/>
      </p:cViewPr>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theme" Target="theme/theme1.xml"/><Relationship Id="rId5" Type="http://schemas.openxmlformats.org/officeDocument/2006/relationships/slideMaster" Target="slideMasters/slideMaster1.xml"/><Relationship Id="rId10" Type="http://schemas.openxmlformats.org/officeDocument/2006/relationships/viewProps" Target="viewProps.xml"/><Relationship Id="rId4" Type="http://schemas.openxmlformats.org/officeDocument/2006/relationships/customXml" Target="../customXml/item4.xml"/><Relationship Id="rId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hdr" sz="quarter"/>
          </p:nvPr>
        </p:nvSpPr>
        <p:spPr bwMode="auto">
          <a:xfrm>
            <a:off x="0" y="0"/>
            <a:ext cx="3038475"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ea typeface="ヒラギノ角ゴ Pro W3" charset="-128"/>
                <a:cs typeface="+mn-cs"/>
              </a:defRPr>
            </a:lvl1pPr>
          </a:lstStyle>
          <a:p>
            <a:pPr>
              <a:defRPr/>
            </a:pPr>
            <a:endParaRPr lang="en-US"/>
          </a:p>
        </p:txBody>
      </p:sp>
      <p:sp>
        <p:nvSpPr>
          <p:cNvPr id="9219" name="Rectangle 3"/>
          <p:cNvSpPr>
            <a:spLocks noGrp="1" noChangeArrowheads="1"/>
          </p:cNvSpPr>
          <p:nvPr>
            <p:ph type="dt" sz="quarter" idx="1"/>
          </p:nvPr>
        </p:nvSpPr>
        <p:spPr bwMode="auto">
          <a:xfrm>
            <a:off x="3970338" y="0"/>
            <a:ext cx="3038475"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ea typeface="ヒラギノ角ゴ Pro W3" charset="-128"/>
                <a:cs typeface="+mn-cs"/>
              </a:defRPr>
            </a:lvl1pPr>
          </a:lstStyle>
          <a:p>
            <a:pPr>
              <a:defRPr/>
            </a:pPr>
            <a:endParaRPr lang="en-US"/>
          </a:p>
        </p:txBody>
      </p:sp>
      <p:sp>
        <p:nvSpPr>
          <p:cNvPr id="9220" name="Rectangle 4"/>
          <p:cNvSpPr>
            <a:spLocks noGrp="1" noChangeArrowheads="1"/>
          </p:cNvSpPr>
          <p:nvPr>
            <p:ph type="ftr" sz="quarter" idx="2"/>
          </p:nvPr>
        </p:nvSpPr>
        <p:spPr bwMode="auto">
          <a:xfrm>
            <a:off x="0" y="8829675"/>
            <a:ext cx="5295900" cy="4651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800">
                <a:solidFill>
                  <a:srgbClr val="333333"/>
                </a:solidFill>
                <a:latin typeface="Arial" charset="0"/>
                <a:ea typeface="ヒラギノ角ゴ Pro W3" charset="-128"/>
                <a:cs typeface="+mn-cs"/>
              </a:defRPr>
            </a:lvl1pPr>
          </a:lstStyle>
          <a:p>
            <a:pPr>
              <a:defRPr/>
            </a:pPr>
            <a:r>
              <a:rPr lang="en-US"/>
              <a:t>PRISM, Fall 2007</a:t>
            </a:r>
          </a:p>
        </p:txBody>
      </p:sp>
      <p:sp>
        <p:nvSpPr>
          <p:cNvPr id="9221" name="Rectangle 5"/>
          <p:cNvSpPr>
            <a:spLocks noGrp="1" noChangeArrowheads="1"/>
          </p:cNvSpPr>
          <p:nvPr>
            <p:ph type="sldNum" sz="quarter" idx="3"/>
          </p:nvPr>
        </p:nvSpPr>
        <p:spPr bwMode="auto">
          <a:xfrm>
            <a:off x="5530850" y="8829675"/>
            <a:ext cx="1477963" cy="4651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800">
                <a:solidFill>
                  <a:srgbClr val="333333"/>
                </a:solidFill>
              </a:defRPr>
            </a:lvl1pPr>
          </a:lstStyle>
          <a:p>
            <a:pPr>
              <a:defRPr/>
            </a:pPr>
            <a:fld id="{DF9C1B9A-9A65-49CD-BC00-34D1EF02192E}" type="slidenum">
              <a:rPr lang="en-US"/>
              <a:pPr>
                <a:defRPr/>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2"/>
          <p:cNvSpPr>
            <a:spLocks noGrp="1" noChangeArrowheads="1"/>
          </p:cNvSpPr>
          <p:nvPr>
            <p:ph type="hdr" sz="quarter"/>
          </p:nvPr>
        </p:nvSpPr>
        <p:spPr bwMode="auto">
          <a:xfrm>
            <a:off x="0" y="0"/>
            <a:ext cx="3038475"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ea typeface="ヒラギノ角ゴ Pro W3" charset="-128"/>
                <a:cs typeface="+mn-cs"/>
              </a:defRPr>
            </a:lvl1pPr>
          </a:lstStyle>
          <a:p>
            <a:pPr>
              <a:defRPr/>
            </a:pPr>
            <a:endParaRPr lang="en-US"/>
          </a:p>
        </p:txBody>
      </p:sp>
      <p:sp>
        <p:nvSpPr>
          <p:cNvPr id="11267" name="Rectangle 3"/>
          <p:cNvSpPr>
            <a:spLocks noGrp="1" noChangeArrowheads="1"/>
          </p:cNvSpPr>
          <p:nvPr>
            <p:ph type="dt" idx="1"/>
          </p:nvPr>
        </p:nvSpPr>
        <p:spPr bwMode="auto">
          <a:xfrm>
            <a:off x="3970338" y="0"/>
            <a:ext cx="3038475"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ea typeface="ヒラギノ角ゴ Pro W3" charset="-128"/>
                <a:cs typeface="+mn-cs"/>
              </a:defRPr>
            </a:lvl1pPr>
          </a:lstStyle>
          <a:p>
            <a:pPr>
              <a:defRPr/>
            </a:pPr>
            <a:endParaRPr lang="en-US"/>
          </a:p>
        </p:txBody>
      </p:sp>
      <p:sp>
        <p:nvSpPr>
          <p:cNvPr id="5124" name="Rectangle 4"/>
          <p:cNvSpPr>
            <a:spLocks noGrp="1" noRot="1" noChangeAspect="1" noChangeArrowheads="1" noTextEdit="1"/>
          </p:cNvSpPr>
          <p:nvPr>
            <p:ph type="sldImg" idx="2"/>
          </p:nvPr>
        </p:nvSpPr>
        <p:spPr bwMode="auto">
          <a:xfrm>
            <a:off x="2198688" y="696913"/>
            <a:ext cx="2613025" cy="3486150"/>
          </a:xfrm>
          <a:prstGeom prst="rect">
            <a:avLst/>
          </a:prstGeom>
          <a:noFill/>
          <a:ln w="9525">
            <a:solidFill>
              <a:srgbClr val="000000"/>
            </a:solidFill>
            <a:miter lim="800000"/>
            <a:headEnd/>
            <a:tailEnd/>
          </a:ln>
        </p:spPr>
      </p:sp>
      <p:sp>
        <p:nvSpPr>
          <p:cNvPr id="11269" name="Rectangle 5"/>
          <p:cNvSpPr>
            <a:spLocks noGrp="1" noChangeArrowheads="1"/>
          </p:cNvSpPr>
          <p:nvPr>
            <p:ph type="body" sz="quarter" idx="3"/>
          </p:nvPr>
        </p:nvSpPr>
        <p:spPr bwMode="auto">
          <a:xfrm>
            <a:off x="701675" y="4414838"/>
            <a:ext cx="5607050" cy="41846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11270" name="Rectangle 6"/>
          <p:cNvSpPr>
            <a:spLocks noGrp="1" noChangeArrowheads="1"/>
          </p:cNvSpPr>
          <p:nvPr>
            <p:ph type="ftr" sz="quarter" idx="4"/>
          </p:nvPr>
        </p:nvSpPr>
        <p:spPr bwMode="auto">
          <a:xfrm>
            <a:off x="0" y="8829675"/>
            <a:ext cx="3038475" cy="4651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ea typeface="ヒラギノ角ゴ Pro W3" charset="-128"/>
                <a:cs typeface="+mn-cs"/>
              </a:defRPr>
            </a:lvl1pPr>
          </a:lstStyle>
          <a:p>
            <a:pPr>
              <a:defRPr/>
            </a:pPr>
            <a:r>
              <a:rPr lang="en-US"/>
              <a:t>PRISM, Fall 2007</a:t>
            </a:r>
          </a:p>
        </p:txBody>
      </p:sp>
      <p:sp>
        <p:nvSpPr>
          <p:cNvPr id="11271" name="Rectangle 7"/>
          <p:cNvSpPr>
            <a:spLocks noGrp="1" noChangeArrowheads="1"/>
          </p:cNvSpPr>
          <p:nvPr>
            <p:ph type="sldNum" sz="quarter" idx="5"/>
          </p:nvPr>
        </p:nvSpPr>
        <p:spPr bwMode="auto">
          <a:xfrm>
            <a:off x="3970338" y="8829675"/>
            <a:ext cx="3038475" cy="4651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7CFC8F11-D94B-413D-9100-9347FA44C851}" type="slidenum">
              <a:rPr lang="en-US"/>
              <a:pPr>
                <a:defRPr/>
              </a:pPr>
              <a:t>‹#›</a:t>
            </a:fld>
            <a:endParaRPr lang="en-US"/>
          </a:p>
        </p:txBody>
      </p:sp>
    </p:spTree>
  </p:cSld>
  <p:clrMap bg1="lt1" tx1="dk1" bg2="lt2" tx2="dk2" accent1="accent1" accent2="accent2" accent3="accent3" accent4="accent4" accent5="accent5" accent6="accent6" hlink="hlink" folHlink="folHlink"/>
  <p:hf hdr="0" dt="0"/>
  <p:notesStyle>
    <a:lvl1pPr algn="l" rtl="0" eaLnBrk="0" fontAlgn="base" hangingPunct="0">
      <a:spcBef>
        <a:spcPct val="30000"/>
      </a:spcBef>
      <a:spcAft>
        <a:spcPct val="0"/>
      </a:spcAft>
      <a:defRPr sz="1200" kern="1200">
        <a:solidFill>
          <a:schemeClr val="tx1"/>
        </a:solidFill>
        <a:latin typeface="Arial" charset="0"/>
        <a:ea typeface="ヒラギノ角ゴ Pro W3" charset="-128"/>
        <a:cs typeface="ヒラギノ角ゴ Pro W3" charset="-128"/>
      </a:defRPr>
    </a:lvl1pPr>
    <a:lvl2pPr marL="457200" algn="l" rtl="0" eaLnBrk="0" fontAlgn="base" hangingPunct="0">
      <a:spcBef>
        <a:spcPct val="30000"/>
      </a:spcBef>
      <a:spcAft>
        <a:spcPct val="0"/>
      </a:spcAft>
      <a:defRPr sz="1200" kern="1200">
        <a:solidFill>
          <a:schemeClr val="tx1"/>
        </a:solidFill>
        <a:latin typeface="Arial" charset="0"/>
        <a:ea typeface="ヒラギノ角ゴ Pro W3" charset="-128"/>
        <a:cs typeface="ヒラギノ角ゴ Pro W3"/>
      </a:defRPr>
    </a:lvl2pPr>
    <a:lvl3pPr marL="914400" algn="l" rtl="0" eaLnBrk="0" fontAlgn="base" hangingPunct="0">
      <a:spcBef>
        <a:spcPct val="30000"/>
      </a:spcBef>
      <a:spcAft>
        <a:spcPct val="0"/>
      </a:spcAft>
      <a:defRPr sz="1200" kern="1200">
        <a:solidFill>
          <a:schemeClr val="tx1"/>
        </a:solidFill>
        <a:latin typeface="Arial" charset="0"/>
        <a:ea typeface="ヒラギノ角ゴ Pro W3" charset="-128"/>
        <a:cs typeface="ヒラギノ角ゴ Pro W3"/>
      </a:defRPr>
    </a:lvl3pPr>
    <a:lvl4pPr marL="1371600" algn="l" rtl="0" eaLnBrk="0" fontAlgn="base" hangingPunct="0">
      <a:spcBef>
        <a:spcPct val="30000"/>
      </a:spcBef>
      <a:spcAft>
        <a:spcPct val="0"/>
      </a:spcAft>
      <a:defRPr sz="1200" kern="1200">
        <a:solidFill>
          <a:schemeClr val="tx1"/>
        </a:solidFill>
        <a:latin typeface="Arial" charset="0"/>
        <a:ea typeface="ヒラギノ角ゴ Pro W3" charset="-128"/>
        <a:cs typeface="ヒラギノ角ゴ Pro W3"/>
      </a:defRPr>
    </a:lvl4pPr>
    <a:lvl5pPr marL="1828800" algn="l" rtl="0" eaLnBrk="0" fontAlgn="base" hangingPunct="0">
      <a:spcBef>
        <a:spcPct val="30000"/>
      </a:spcBef>
      <a:spcAft>
        <a:spcPct val="0"/>
      </a:spcAft>
      <a:defRPr sz="1200" kern="1200">
        <a:solidFill>
          <a:schemeClr val="tx1"/>
        </a:solidFill>
        <a:latin typeface="Arial" charset="0"/>
        <a:ea typeface="ヒラギノ角ゴ Pro W3" charset="-128"/>
        <a:cs typeface="ヒラギノ角ゴ Pro W3"/>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2" name="Rectangle 13"/>
          <p:cNvSpPr>
            <a:spLocks noChangeArrowheads="1"/>
          </p:cNvSpPr>
          <p:nvPr/>
        </p:nvSpPr>
        <p:spPr bwMode="auto">
          <a:xfrm>
            <a:off x="0" y="0"/>
            <a:ext cx="6858000" cy="406400"/>
          </a:xfrm>
          <a:prstGeom prst="rect">
            <a:avLst/>
          </a:prstGeom>
          <a:gradFill rotWithShape="1">
            <a:gsLst>
              <a:gs pos="0">
                <a:srgbClr val="3366FF"/>
              </a:gs>
              <a:gs pos="25000">
                <a:srgbClr val="01A78F"/>
              </a:gs>
              <a:gs pos="50000">
                <a:srgbClr val="FFFF00"/>
              </a:gs>
              <a:gs pos="75000">
                <a:srgbClr val="FF6633"/>
              </a:gs>
              <a:gs pos="100000">
                <a:srgbClr val="FF3399"/>
              </a:gs>
            </a:gsLst>
            <a:lin ang="0" scaled="1"/>
          </a:gradFill>
          <a:ln w="3175">
            <a:noFill/>
            <a:miter lim="800000"/>
            <a:headEnd/>
            <a:tailEnd/>
          </a:ln>
          <a:effectLst/>
        </p:spPr>
        <p:txBody>
          <a:bodyPr wrap="none" anchor="ctr"/>
          <a:lstStyle/>
          <a:p>
            <a:pPr>
              <a:defRPr/>
            </a:pPr>
            <a:endParaRPr lang="en-US">
              <a:ea typeface="ヒラギノ角ゴ Pro W3" charset="-128"/>
            </a:endParaRPr>
          </a:p>
        </p:txBody>
      </p:sp>
      <p:sp>
        <p:nvSpPr>
          <p:cNvPr id="3" name="Rectangle 18"/>
          <p:cNvSpPr>
            <a:spLocks noChangeArrowheads="1"/>
          </p:cNvSpPr>
          <p:nvPr/>
        </p:nvSpPr>
        <p:spPr bwMode="auto">
          <a:xfrm>
            <a:off x="0" y="8737600"/>
            <a:ext cx="6858000" cy="406400"/>
          </a:xfrm>
          <a:prstGeom prst="rect">
            <a:avLst/>
          </a:prstGeom>
          <a:gradFill rotWithShape="1">
            <a:gsLst>
              <a:gs pos="0">
                <a:srgbClr val="3366FF"/>
              </a:gs>
              <a:gs pos="25000">
                <a:srgbClr val="01A78F"/>
              </a:gs>
              <a:gs pos="50000">
                <a:srgbClr val="FFFF00"/>
              </a:gs>
              <a:gs pos="75000">
                <a:srgbClr val="FF6633"/>
              </a:gs>
              <a:gs pos="100000">
                <a:srgbClr val="FF3399"/>
              </a:gs>
            </a:gsLst>
            <a:lin ang="0" scaled="1"/>
          </a:gradFill>
          <a:ln w="3175">
            <a:noFill/>
            <a:miter lim="800000"/>
            <a:headEnd/>
            <a:tailEnd/>
          </a:ln>
          <a:effectLst/>
        </p:spPr>
        <p:txBody>
          <a:bodyPr wrap="none" anchor="ctr"/>
          <a:lstStyle/>
          <a:p>
            <a:pPr>
              <a:defRPr/>
            </a:pPr>
            <a:endParaRPr lang="en-US">
              <a:ea typeface="ヒラギノ角ゴ Pro W3" charset="-128"/>
            </a:endParaRPr>
          </a:p>
        </p:txBody>
      </p:sp>
      <p:sp>
        <p:nvSpPr>
          <p:cNvPr id="4" name="Rectangle 19"/>
          <p:cNvSpPr>
            <a:spLocks noChangeArrowheads="1"/>
          </p:cNvSpPr>
          <p:nvPr/>
        </p:nvSpPr>
        <p:spPr bwMode="auto">
          <a:xfrm>
            <a:off x="0" y="406400"/>
            <a:ext cx="6858000" cy="101600"/>
          </a:xfrm>
          <a:prstGeom prst="rect">
            <a:avLst/>
          </a:prstGeom>
          <a:solidFill>
            <a:schemeClr val="tx1"/>
          </a:solidFill>
          <a:ln w="9525">
            <a:solidFill>
              <a:schemeClr val="tx1"/>
            </a:solidFill>
            <a:miter lim="800000"/>
            <a:headEnd/>
            <a:tailEnd/>
          </a:ln>
          <a:effectLst/>
        </p:spPr>
        <p:txBody>
          <a:bodyPr wrap="none" anchor="ctr"/>
          <a:lstStyle/>
          <a:p>
            <a:pPr>
              <a:defRPr/>
            </a:pPr>
            <a:endParaRPr lang="en-US">
              <a:ea typeface="ヒラギノ角ゴ Pro W3" charset="-128"/>
            </a:endParaRPr>
          </a:p>
        </p:txBody>
      </p:sp>
      <p:sp>
        <p:nvSpPr>
          <p:cNvPr id="5" name="Rectangle 20"/>
          <p:cNvSpPr>
            <a:spLocks noChangeArrowheads="1"/>
          </p:cNvSpPr>
          <p:nvPr/>
        </p:nvSpPr>
        <p:spPr bwMode="auto">
          <a:xfrm>
            <a:off x="0" y="8661400"/>
            <a:ext cx="6858000" cy="101600"/>
          </a:xfrm>
          <a:prstGeom prst="rect">
            <a:avLst/>
          </a:prstGeom>
          <a:solidFill>
            <a:schemeClr val="tx1"/>
          </a:solidFill>
          <a:ln w="9525">
            <a:solidFill>
              <a:schemeClr val="tx1"/>
            </a:solidFill>
            <a:miter lim="800000"/>
            <a:headEnd/>
            <a:tailEnd/>
          </a:ln>
          <a:effectLst/>
        </p:spPr>
        <p:txBody>
          <a:bodyPr wrap="none" anchor="ctr"/>
          <a:lstStyle/>
          <a:p>
            <a:pPr>
              <a:defRPr/>
            </a:pPr>
            <a:endParaRPr lang="en-US">
              <a:ea typeface="ヒラギノ角ゴ Pro W3" charset="-128"/>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0"/>
          <p:cNvSpPr>
            <a:spLocks noGrp="1" noChangeArrowheads="1"/>
          </p:cNvSpPr>
          <p:nvPr>
            <p:ph type="dt" sz="half" idx="10"/>
          </p:nvPr>
        </p:nvSpPr>
        <p:spPr>
          <a:ln/>
        </p:spPr>
        <p:txBody>
          <a:bodyPr/>
          <a:lstStyle>
            <a:lvl1pPr>
              <a:defRPr/>
            </a:lvl1pPr>
          </a:lstStyle>
          <a:p>
            <a:pPr>
              <a:defRPr/>
            </a:pPr>
            <a:endParaRPr lang="en-US"/>
          </a:p>
        </p:txBody>
      </p:sp>
      <p:sp>
        <p:nvSpPr>
          <p:cNvPr id="5" name="Rectangle 11"/>
          <p:cNvSpPr>
            <a:spLocks noGrp="1" noChangeArrowheads="1"/>
          </p:cNvSpPr>
          <p:nvPr>
            <p:ph type="ftr" sz="quarter" idx="11"/>
          </p:nvPr>
        </p:nvSpPr>
        <p:spPr>
          <a:ln/>
        </p:spPr>
        <p:txBody>
          <a:bodyPr/>
          <a:lstStyle>
            <a:lvl1pPr>
              <a:defRPr/>
            </a:lvl1pPr>
          </a:lstStyle>
          <a:p>
            <a:pPr>
              <a:defRPr/>
            </a:pPr>
            <a:endParaRPr lang="en-US"/>
          </a:p>
        </p:txBody>
      </p:sp>
      <p:sp>
        <p:nvSpPr>
          <p:cNvPr id="6" name="Rectangle 12"/>
          <p:cNvSpPr>
            <a:spLocks noGrp="1" noChangeArrowheads="1"/>
          </p:cNvSpPr>
          <p:nvPr>
            <p:ph type="sldNum" sz="quarter" idx="12"/>
          </p:nvPr>
        </p:nvSpPr>
        <p:spPr>
          <a:ln/>
        </p:spPr>
        <p:txBody>
          <a:bodyPr/>
          <a:lstStyle>
            <a:lvl1pPr>
              <a:defRPr/>
            </a:lvl1pPr>
          </a:lstStyle>
          <a:p>
            <a:pPr>
              <a:defRPr/>
            </a:pPr>
            <a:fld id="{E0A0B263-815C-409C-9C10-190949CA85F0}"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366185"/>
            <a:ext cx="1543050" cy="780203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42900" y="366185"/>
            <a:ext cx="4514850" cy="780203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0"/>
          <p:cNvSpPr>
            <a:spLocks noGrp="1" noChangeArrowheads="1"/>
          </p:cNvSpPr>
          <p:nvPr>
            <p:ph type="dt" sz="half" idx="10"/>
          </p:nvPr>
        </p:nvSpPr>
        <p:spPr>
          <a:ln/>
        </p:spPr>
        <p:txBody>
          <a:bodyPr/>
          <a:lstStyle>
            <a:lvl1pPr>
              <a:defRPr/>
            </a:lvl1pPr>
          </a:lstStyle>
          <a:p>
            <a:pPr>
              <a:defRPr/>
            </a:pPr>
            <a:endParaRPr lang="en-US"/>
          </a:p>
        </p:txBody>
      </p:sp>
      <p:sp>
        <p:nvSpPr>
          <p:cNvPr id="5" name="Rectangle 11"/>
          <p:cNvSpPr>
            <a:spLocks noGrp="1" noChangeArrowheads="1"/>
          </p:cNvSpPr>
          <p:nvPr>
            <p:ph type="ftr" sz="quarter" idx="11"/>
          </p:nvPr>
        </p:nvSpPr>
        <p:spPr>
          <a:ln/>
        </p:spPr>
        <p:txBody>
          <a:bodyPr/>
          <a:lstStyle>
            <a:lvl1pPr>
              <a:defRPr/>
            </a:lvl1pPr>
          </a:lstStyle>
          <a:p>
            <a:pPr>
              <a:defRPr/>
            </a:pPr>
            <a:endParaRPr lang="en-US"/>
          </a:p>
        </p:txBody>
      </p:sp>
      <p:sp>
        <p:nvSpPr>
          <p:cNvPr id="6" name="Rectangle 12"/>
          <p:cNvSpPr>
            <a:spLocks noGrp="1" noChangeArrowheads="1"/>
          </p:cNvSpPr>
          <p:nvPr>
            <p:ph type="sldNum" sz="quarter" idx="12"/>
          </p:nvPr>
        </p:nvSpPr>
        <p:spPr>
          <a:ln/>
        </p:spPr>
        <p:txBody>
          <a:bodyPr/>
          <a:lstStyle>
            <a:lvl1pPr>
              <a:defRPr/>
            </a:lvl1pPr>
          </a:lstStyle>
          <a:p>
            <a:pPr>
              <a:defRPr/>
            </a:pPr>
            <a:fld id="{43BEAC65-21AA-4C53-AD36-6DE9F86BE47E}"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67"/>
            <a:ext cx="5829300" cy="181610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541735" y="3875618"/>
            <a:ext cx="5829300" cy="2000249"/>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10"/>
          <p:cNvSpPr>
            <a:spLocks noGrp="1" noChangeArrowheads="1"/>
          </p:cNvSpPr>
          <p:nvPr>
            <p:ph type="dt" sz="half" idx="10"/>
          </p:nvPr>
        </p:nvSpPr>
        <p:spPr>
          <a:ln/>
        </p:spPr>
        <p:txBody>
          <a:bodyPr/>
          <a:lstStyle>
            <a:lvl1pPr>
              <a:defRPr/>
            </a:lvl1pPr>
          </a:lstStyle>
          <a:p>
            <a:pPr>
              <a:defRPr/>
            </a:pPr>
            <a:endParaRPr lang="en-US"/>
          </a:p>
        </p:txBody>
      </p:sp>
      <p:sp>
        <p:nvSpPr>
          <p:cNvPr id="5" name="Rectangle 11"/>
          <p:cNvSpPr>
            <a:spLocks noGrp="1" noChangeArrowheads="1"/>
          </p:cNvSpPr>
          <p:nvPr>
            <p:ph type="ftr" sz="quarter" idx="11"/>
          </p:nvPr>
        </p:nvSpPr>
        <p:spPr>
          <a:ln/>
        </p:spPr>
        <p:txBody>
          <a:bodyPr/>
          <a:lstStyle>
            <a:lvl1pPr>
              <a:defRPr/>
            </a:lvl1pPr>
          </a:lstStyle>
          <a:p>
            <a:pPr>
              <a:defRPr/>
            </a:pPr>
            <a:endParaRPr lang="en-US"/>
          </a:p>
        </p:txBody>
      </p:sp>
      <p:sp>
        <p:nvSpPr>
          <p:cNvPr id="6" name="Rectangle 12"/>
          <p:cNvSpPr>
            <a:spLocks noGrp="1" noChangeArrowheads="1"/>
          </p:cNvSpPr>
          <p:nvPr>
            <p:ph type="sldNum" sz="quarter" idx="12"/>
          </p:nvPr>
        </p:nvSpPr>
        <p:spPr>
          <a:ln/>
        </p:spPr>
        <p:txBody>
          <a:bodyPr/>
          <a:lstStyle>
            <a:lvl1pPr>
              <a:defRPr/>
            </a:lvl1pPr>
          </a:lstStyle>
          <a:p>
            <a:pPr>
              <a:defRPr/>
            </a:pPr>
            <a:fld id="{269B1507-9584-4400-BD59-539AD0B6ABDE}"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4290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48615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10"/>
          <p:cNvSpPr>
            <a:spLocks noGrp="1" noChangeArrowheads="1"/>
          </p:cNvSpPr>
          <p:nvPr>
            <p:ph type="dt" sz="half" idx="10"/>
          </p:nvPr>
        </p:nvSpPr>
        <p:spPr>
          <a:ln/>
        </p:spPr>
        <p:txBody>
          <a:bodyPr/>
          <a:lstStyle>
            <a:lvl1pPr>
              <a:defRPr/>
            </a:lvl1pPr>
          </a:lstStyle>
          <a:p>
            <a:pPr>
              <a:defRPr/>
            </a:pPr>
            <a:endParaRPr lang="en-US"/>
          </a:p>
        </p:txBody>
      </p:sp>
      <p:sp>
        <p:nvSpPr>
          <p:cNvPr id="6" name="Rectangle 11"/>
          <p:cNvSpPr>
            <a:spLocks noGrp="1" noChangeArrowheads="1"/>
          </p:cNvSpPr>
          <p:nvPr>
            <p:ph type="ftr" sz="quarter" idx="11"/>
          </p:nvPr>
        </p:nvSpPr>
        <p:spPr>
          <a:ln/>
        </p:spPr>
        <p:txBody>
          <a:bodyPr/>
          <a:lstStyle>
            <a:lvl1pPr>
              <a:defRPr/>
            </a:lvl1pPr>
          </a:lstStyle>
          <a:p>
            <a:pPr>
              <a:defRPr/>
            </a:pPr>
            <a:endParaRPr lang="en-US"/>
          </a:p>
        </p:txBody>
      </p:sp>
      <p:sp>
        <p:nvSpPr>
          <p:cNvPr id="7" name="Rectangle 12"/>
          <p:cNvSpPr>
            <a:spLocks noGrp="1" noChangeArrowheads="1"/>
          </p:cNvSpPr>
          <p:nvPr>
            <p:ph type="sldNum" sz="quarter" idx="12"/>
          </p:nvPr>
        </p:nvSpPr>
        <p:spPr>
          <a:ln/>
        </p:spPr>
        <p:txBody>
          <a:bodyPr/>
          <a:lstStyle>
            <a:lvl1pPr>
              <a:defRPr/>
            </a:lvl1pPr>
          </a:lstStyle>
          <a:p>
            <a:pPr>
              <a:defRPr/>
            </a:pPr>
            <a:fld id="{6663F227-2A60-4CBA-A800-ED7812CA8C93}"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10"/>
          <p:cNvSpPr>
            <a:spLocks noGrp="1" noChangeArrowheads="1"/>
          </p:cNvSpPr>
          <p:nvPr>
            <p:ph type="dt" sz="half" idx="10"/>
          </p:nvPr>
        </p:nvSpPr>
        <p:spPr>
          <a:ln/>
        </p:spPr>
        <p:txBody>
          <a:bodyPr/>
          <a:lstStyle>
            <a:lvl1pPr>
              <a:defRPr/>
            </a:lvl1pPr>
          </a:lstStyle>
          <a:p>
            <a:pPr>
              <a:defRPr/>
            </a:pPr>
            <a:endParaRPr lang="en-US"/>
          </a:p>
        </p:txBody>
      </p:sp>
      <p:sp>
        <p:nvSpPr>
          <p:cNvPr id="8" name="Rectangle 11"/>
          <p:cNvSpPr>
            <a:spLocks noGrp="1" noChangeArrowheads="1"/>
          </p:cNvSpPr>
          <p:nvPr>
            <p:ph type="ftr" sz="quarter" idx="11"/>
          </p:nvPr>
        </p:nvSpPr>
        <p:spPr>
          <a:ln/>
        </p:spPr>
        <p:txBody>
          <a:bodyPr/>
          <a:lstStyle>
            <a:lvl1pPr>
              <a:defRPr/>
            </a:lvl1pPr>
          </a:lstStyle>
          <a:p>
            <a:pPr>
              <a:defRPr/>
            </a:pPr>
            <a:endParaRPr lang="en-US"/>
          </a:p>
        </p:txBody>
      </p:sp>
      <p:sp>
        <p:nvSpPr>
          <p:cNvPr id="9" name="Rectangle 12"/>
          <p:cNvSpPr>
            <a:spLocks noGrp="1" noChangeArrowheads="1"/>
          </p:cNvSpPr>
          <p:nvPr>
            <p:ph type="sldNum" sz="quarter" idx="12"/>
          </p:nvPr>
        </p:nvSpPr>
        <p:spPr>
          <a:ln/>
        </p:spPr>
        <p:txBody>
          <a:bodyPr/>
          <a:lstStyle>
            <a:lvl1pPr>
              <a:defRPr/>
            </a:lvl1pPr>
          </a:lstStyle>
          <a:p>
            <a:pPr>
              <a:defRPr/>
            </a:pPr>
            <a:fld id="{FF9B494D-5EA3-46FC-8F52-616E39139057}"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10"/>
          <p:cNvSpPr>
            <a:spLocks noGrp="1" noChangeArrowheads="1"/>
          </p:cNvSpPr>
          <p:nvPr>
            <p:ph type="dt" sz="half" idx="10"/>
          </p:nvPr>
        </p:nvSpPr>
        <p:spPr>
          <a:ln/>
        </p:spPr>
        <p:txBody>
          <a:bodyPr/>
          <a:lstStyle>
            <a:lvl1pPr>
              <a:defRPr/>
            </a:lvl1pPr>
          </a:lstStyle>
          <a:p>
            <a:pPr>
              <a:defRPr/>
            </a:pPr>
            <a:endParaRPr lang="en-US"/>
          </a:p>
        </p:txBody>
      </p:sp>
      <p:sp>
        <p:nvSpPr>
          <p:cNvPr id="4" name="Rectangle 11"/>
          <p:cNvSpPr>
            <a:spLocks noGrp="1" noChangeArrowheads="1"/>
          </p:cNvSpPr>
          <p:nvPr>
            <p:ph type="ftr" sz="quarter" idx="11"/>
          </p:nvPr>
        </p:nvSpPr>
        <p:spPr>
          <a:ln/>
        </p:spPr>
        <p:txBody>
          <a:bodyPr/>
          <a:lstStyle>
            <a:lvl1pPr>
              <a:defRPr/>
            </a:lvl1pPr>
          </a:lstStyle>
          <a:p>
            <a:pPr>
              <a:defRPr/>
            </a:pPr>
            <a:endParaRPr lang="en-US"/>
          </a:p>
        </p:txBody>
      </p:sp>
      <p:sp>
        <p:nvSpPr>
          <p:cNvPr id="5" name="Rectangle 12"/>
          <p:cNvSpPr>
            <a:spLocks noGrp="1" noChangeArrowheads="1"/>
          </p:cNvSpPr>
          <p:nvPr>
            <p:ph type="sldNum" sz="quarter" idx="12"/>
          </p:nvPr>
        </p:nvSpPr>
        <p:spPr>
          <a:ln/>
        </p:spPr>
        <p:txBody>
          <a:bodyPr/>
          <a:lstStyle>
            <a:lvl1pPr>
              <a:defRPr/>
            </a:lvl1pPr>
          </a:lstStyle>
          <a:p>
            <a:pPr>
              <a:defRPr/>
            </a:pPr>
            <a:fld id="{242621F6-6877-4C70-8A47-46C2C1D519BB}"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0"/>
          <p:cNvSpPr>
            <a:spLocks noGrp="1" noChangeArrowheads="1"/>
          </p:cNvSpPr>
          <p:nvPr>
            <p:ph type="dt" sz="half" idx="10"/>
          </p:nvPr>
        </p:nvSpPr>
        <p:spPr>
          <a:ln/>
        </p:spPr>
        <p:txBody>
          <a:bodyPr/>
          <a:lstStyle>
            <a:lvl1pPr>
              <a:defRPr/>
            </a:lvl1pPr>
          </a:lstStyle>
          <a:p>
            <a:pPr>
              <a:defRPr/>
            </a:pPr>
            <a:endParaRPr lang="en-US"/>
          </a:p>
        </p:txBody>
      </p:sp>
      <p:sp>
        <p:nvSpPr>
          <p:cNvPr id="3" name="Rectangle 11"/>
          <p:cNvSpPr>
            <a:spLocks noGrp="1" noChangeArrowheads="1"/>
          </p:cNvSpPr>
          <p:nvPr>
            <p:ph type="ftr" sz="quarter" idx="11"/>
          </p:nvPr>
        </p:nvSpPr>
        <p:spPr>
          <a:ln/>
        </p:spPr>
        <p:txBody>
          <a:bodyPr/>
          <a:lstStyle>
            <a:lvl1pPr>
              <a:defRPr/>
            </a:lvl1pPr>
          </a:lstStyle>
          <a:p>
            <a:pPr>
              <a:defRPr/>
            </a:pPr>
            <a:endParaRPr lang="en-US"/>
          </a:p>
        </p:txBody>
      </p:sp>
      <p:sp>
        <p:nvSpPr>
          <p:cNvPr id="4" name="Rectangle 12"/>
          <p:cNvSpPr>
            <a:spLocks noGrp="1" noChangeArrowheads="1"/>
          </p:cNvSpPr>
          <p:nvPr>
            <p:ph type="sldNum" sz="quarter" idx="12"/>
          </p:nvPr>
        </p:nvSpPr>
        <p:spPr>
          <a:ln/>
        </p:spPr>
        <p:txBody>
          <a:bodyPr/>
          <a:lstStyle>
            <a:lvl1pPr>
              <a:defRPr/>
            </a:lvl1pPr>
          </a:lstStyle>
          <a:p>
            <a:pPr>
              <a:defRPr/>
            </a:pPr>
            <a:fld id="{2604FB54-E0C4-45EE-AB7F-A89F3F03AD95}"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4067"/>
            <a:ext cx="2256235" cy="154940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0"/>
          <p:cNvSpPr>
            <a:spLocks noGrp="1" noChangeArrowheads="1"/>
          </p:cNvSpPr>
          <p:nvPr>
            <p:ph type="dt" sz="half" idx="10"/>
          </p:nvPr>
        </p:nvSpPr>
        <p:spPr>
          <a:ln/>
        </p:spPr>
        <p:txBody>
          <a:bodyPr/>
          <a:lstStyle>
            <a:lvl1pPr>
              <a:defRPr/>
            </a:lvl1pPr>
          </a:lstStyle>
          <a:p>
            <a:pPr>
              <a:defRPr/>
            </a:pPr>
            <a:endParaRPr lang="en-US"/>
          </a:p>
        </p:txBody>
      </p:sp>
      <p:sp>
        <p:nvSpPr>
          <p:cNvPr id="6" name="Rectangle 11"/>
          <p:cNvSpPr>
            <a:spLocks noGrp="1" noChangeArrowheads="1"/>
          </p:cNvSpPr>
          <p:nvPr>
            <p:ph type="ftr" sz="quarter" idx="11"/>
          </p:nvPr>
        </p:nvSpPr>
        <p:spPr>
          <a:ln/>
        </p:spPr>
        <p:txBody>
          <a:bodyPr/>
          <a:lstStyle>
            <a:lvl1pPr>
              <a:defRPr/>
            </a:lvl1pPr>
          </a:lstStyle>
          <a:p>
            <a:pPr>
              <a:defRPr/>
            </a:pPr>
            <a:endParaRPr lang="en-US"/>
          </a:p>
        </p:txBody>
      </p:sp>
      <p:sp>
        <p:nvSpPr>
          <p:cNvPr id="7" name="Rectangle 12"/>
          <p:cNvSpPr>
            <a:spLocks noGrp="1" noChangeArrowheads="1"/>
          </p:cNvSpPr>
          <p:nvPr>
            <p:ph type="sldNum" sz="quarter" idx="12"/>
          </p:nvPr>
        </p:nvSpPr>
        <p:spPr>
          <a:ln/>
        </p:spPr>
        <p:txBody>
          <a:bodyPr/>
          <a:lstStyle>
            <a:lvl1pPr>
              <a:defRPr/>
            </a:lvl1pPr>
          </a:lstStyle>
          <a:p>
            <a:pPr>
              <a:defRPr/>
            </a:pPr>
            <a:fld id="{C68DC3C2-ED59-4E1F-9C80-7ACDB9D242BF}"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0"/>
            <a:ext cx="4114800" cy="755651"/>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0"/>
          <p:cNvSpPr>
            <a:spLocks noGrp="1" noChangeArrowheads="1"/>
          </p:cNvSpPr>
          <p:nvPr>
            <p:ph type="dt" sz="half" idx="10"/>
          </p:nvPr>
        </p:nvSpPr>
        <p:spPr>
          <a:ln/>
        </p:spPr>
        <p:txBody>
          <a:bodyPr/>
          <a:lstStyle>
            <a:lvl1pPr>
              <a:defRPr/>
            </a:lvl1pPr>
          </a:lstStyle>
          <a:p>
            <a:pPr>
              <a:defRPr/>
            </a:pPr>
            <a:endParaRPr lang="en-US"/>
          </a:p>
        </p:txBody>
      </p:sp>
      <p:sp>
        <p:nvSpPr>
          <p:cNvPr id="6" name="Rectangle 11"/>
          <p:cNvSpPr>
            <a:spLocks noGrp="1" noChangeArrowheads="1"/>
          </p:cNvSpPr>
          <p:nvPr>
            <p:ph type="ftr" sz="quarter" idx="11"/>
          </p:nvPr>
        </p:nvSpPr>
        <p:spPr>
          <a:ln/>
        </p:spPr>
        <p:txBody>
          <a:bodyPr/>
          <a:lstStyle>
            <a:lvl1pPr>
              <a:defRPr/>
            </a:lvl1pPr>
          </a:lstStyle>
          <a:p>
            <a:pPr>
              <a:defRPr/>
            </a:pPr>
            <a:endParaRPr lang="en-US"/>
          </a:p>
        </p:txBody>
      </p:sp>
      <p:sp>
        <p:nvSpPr>
          <p:cNvPr id="7" name="Rectangle 12"/>
          <p:cNvSpPr>
            <a:spLocks noGrp="1" noChangeArrowheads="1"/>
          </p:cNvSpPr>
          <p:nvPr>
            <p:ph type="sldNum" sz="quarter" idx="12"/>
          </p:nvPr>
        </p:nvSpPr>
        <p:spPr>
          <a:ln/>
        </p:spPr>
        <p:txBody>
          <a:bodyPr/>
          <a:lstStyle>
            <a:lvl1pPr>
              <a:defRPr/>
            </a:lvl1pPr>
          </a:lstStyle>
          <a:p>
            <a:pPr>
              <a:defRPr/>
            </a:pPr>
            <a:fld id="{8C0E74A5-22CC-443F-A332-021FC987C30A}"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tile tx="0" ty="0" sx="100000" sy="100000" flip="none" algn="tl"/>
        </a:blipFill>
        <a:effectLst/>
      </p:bgPr>
    </p:bg>
    <p:spTree>
      <p:nvGrpSpPr>
        <p:cNvPr id="1" name=""/>
        <p:cNvGrpSpPr/>
        <p:nvPr/>
      </p:nvGrpSpPr>
      <p:grpSpPr>
        <a:xfrm>
          <a:off x="0" y="0"/>
          <a:ext cx="0" cy="0"/>
          <a:chOff x="0" y="0"/>
          <a:chExt cx="0" cy="0"/>
        </a:xfrm>
      </p:grpSpPr>
      <p:sp>
        <p:nvSpPr>
          <p:cNvPr id="1026" name="Rectangle 8"/>
          <p:cNvSpPr>
            <a:spLocks noGrp="1" noChangeArrowheads="1"/>
          </p:cNvSpPr>
          <p:nvPr>
            <p:ph type="title"/>
          </p:nvPr>
        </p:nvSpPr>
        <p:spPr bwMode="auto">
          <a:xfrm>
            <a:off x="342900" y="366713"/>
            <a:ext cx="6172200" cy="1524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34" name="Rectangle 10"/>
          <p:cNvSpPr>
            <a:spLocks noGrp="1" noChangeArrowheads="1"/>
          </p:cNvSpPr>
          <p:nvPr>
            <p:ph type="dt" sz="half" idx="2"/>
          </p:nvPr>
        </p:nvSpPr>
        <p:spPr bwMode="auto">
          <a:xfrm>
            <a:off x="342900" y="8326438"/>
            <a:ext cx="1600200" cy="6350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ea typeface="ヒラギノ角ゴ Pro W3" charset="-128"/>
                <a:cs typeface="+mn-cs"/>
              </a:defRPr>
            </a:lvl1pPr>
          </a:lstStyle>
          <a:p>
            <a:pPr>
              <a:defRPr/>
            </a:pPr>
            <a:endParaRPr lang="en-US"/>
          </a:p>
        </p:txBody>
      </p:sp>
      <p:sp>
        <p:nvSpPr>
          <p:cNvPr id="1035" name="Rectangle 11"/>
          <p:cNvSpPr>
            <a:spLocks noGrp="1" noChangeArrowheads="1"/>
          </p:cNvSpPr>
          <p:nvPr>
            <p:ph type="ftr" sz="quarter" idx="3"/>
          </p:nvPr>
        </p:nvSpPr>
        <p:spPr bwMode="auto">
          <a:xfrm>
            <a:off x="2343150" y="8326438"/>
            <a:ext cx="2171700" cy="6350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ea typeface="ヒラギノ角ゴ Pro W3" charset="-128"/>
                <a:cs typeface="+mn-cs"/>
              </a:defRPr>
            </a:lvl1pPr>
          </a:lstStyle>
          <a:p>
            <a:pPr>
              <a:defRPr/>
            </a:pPr>
            <a:endParaRPr lang="en-US"/>
          </a:p>
        </p:txBody>
      </p:sp>
      <p:sp>
        <p:nvSpPr>
          <p:cNvPr id="1036" name="Rectangle 12"/>
          <p:cNvSpPr>
            <a:spLocks noGrp="1" noChangeArrowheads="1"/>
          </p:cNvSpPr>
          <p:nvPr>
            <p:ph type="sldNum" sz="quarter" idx="4"/>
          </p:nvPr>
        </p:nvSpPr>
        <p:spPr bwMode="auto">
          <a:xfrm>
            <a:off x="5086350" y="8712200"/>
            <a:ext cx="1600200" cy="6350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236A20BD-8691-4513-AB51-CC7A01CD0F04}" type="slidenum">
              <a:rPr lang="en-US"/>
              <a:pPr>
                <a:defRPr/>
              </a:pPr>
              <a:t>‹#›</a:t>
            </a:fld>
            <a:endParaRPr lang="en-US"/>
          </a:p>
        </p:txBody>
      </p:sp>
      <p:pic>
        <p:nvPicPr>
          <p:cNvPr id="1030" name="Picture 13" descr="Prism-FullLogo-rgb"/>
          <p:cNvPicPr>
            <a:picLocks noChangeAspect="1" noChangeArrowheads="1"/>
          </p:cNvPicPr>
          <p:nvPr/>
        </p:nvPicPr>
        <p:blipFill>
          <a:blip r:embed="rId14"/>
          <a:srcRect/>
          <a:stretch>
            <a:fillRect/>
          </a:stretch>
        </p:blipFill>
        <p:spPr bwMode="auto">
          <a:xfrm>
            <a:off x="0" y="8026400"/>
            <a:ext cx="1371600" cy="1073150"/>
          </a:xfrm>
          <a:prstGeom prst="rect">
            <a:avLst/>
          </a:prstGeom>
          <a:noFill/>
          <a:ln w="9525">
            <a:noFill/>
            <a:miter lim="800000"/>
            <a:headEnd/>
            <a:tailEnd/>
          </a:ln>
        </p:spPr>
      </p:pic>
      <p:sp>
        <p:nvSpPr>
          <p:cNvPr id="1038" name="Rectangle 14"/>
          <p:cNvSpPr>
            <a:spLocks noChangeArrowheads="1"/>
          </p:cNvSpPr>
          <p:nvPr/>
        </p:nvSpPr>
        <p:spPr bwMode="auto">
          <a:xfrm>
            <a:off x="1360488" y="8637588"/>
            <a:ext cx="5389562" cy="100012"/>
          </a:xfrm>
          <a:prstGeom prst="rect">
            <a:avLst/>
          </a:prstGeom>
          <a:gradFill rotWithShape="1">
            <a:gsLst>
              <a:gs pos="0">
                <a:srgbClr val="3366FF"/>
              </a:gs>
              <a:gs pos="25000">
                <a:srgbClr val="01A78F"/>
              </a:gs>
              <a:gs pos="50000">
                <a:srgbClr val="FFFF00"/>
              </a:gs>
              <a:gs pos="75000">
                <a:srgbClr val="FF6633"/>
              </a:gs>
              <a:gs pos="100000">
                <a:srgbClr val="FF3399"/>
              </a:gs>
            </a:gsLst>
            <a:lin ang="0" scaled="1"/>
          </a:gradFill>
          <a:ln w="9525">
            <a:noFill/>
            <a:miter lim="800000"/>
            <a:headEnd/>
            <a:tailEnd/>
          </a:ln>
          <a:effectLst/>
        </p:spPr>
        <p:txBody>
          <a:bodyPr wrap="none" anchor="ctr"/>
          <a:lstStyle/>
          <a:p>
            <a:pPr>
              <a:defRPr/>
            </a:pPr>
            <a:endParaRPr lang="en-US">
              <a:ea typeface="ヒラギノ角ゴ Pro W3" charset="-128"/>
            </a:endParaRPr>
          </a:p>
        </p:txBody>
      </p:sp>
      <p:sp>
        <p:nvSpPr>
          <p:cNvPr id="1032" name="Rectangle 15"/>
          <p:cNvSpPr>
            <a:spLocks noGrp="1" noChangeArrowheads="1"/>
          </p:cNvSpPr>
          <p:nvPr>
            <p:ph type="body" idx="1"/>
          </p:nvPr>
        </p:nvSpPr>
        <p:spPr bwMode="auto">
          <a:xfrm>
            <a:off x="342900" y="2133600"/>
            <a:ext cx="6172200" cy="60340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cSld>
  <p:clrMap bg1="lt1" tx1="dk1" bg2="lt2" tx2="dk2" accent1="accent1" accent2="accent2" accent3="accent3" accent4="accent4" accent5="accent5" accent6="accent6" hlink="hlink" folHlink="folHlink"/>
  <p:sldLayoutIdLst>
    <p:sldLayoutId id="2147484007" r:id="rId1"/>
    <p:sldLayoutId id="2147484008" r:id="rId2"/>
    <p:sldLayoutId id="2147483998" r:id="rId3"/>
    <p:sldLayoutId id="2147483999" r:id="rId4"/>
    <p:sldLayoutId id="2147484000" r:id="rId5"/>
    <p:sldLayoutId id="2147484001" r:id="rId6"/>
    <p:sldLayoutId id="2147484002" r:id="rId7"/>
    <p:sldLayoutId id="2147484003" r:id="rId8"/>
    <p:sldLayoutId id="2147484004" r:id="rId9"/>
    <p:sldLayoutId id="2147484005" r:id="rId10"/>
    <p:sldLayoutId id="2147484006" r:id="rId11"/>
  </p:sldLayoutIdLst>
  <p:hf hdr="0" ftr="0" dt="0"/>
  <p:txStyles>
    <p:titleStyle>
      <a:lvl1pPr algn="ctr" rtl="0" eaLnBrk="0" fontAlgn="base" hangingPunct="0">
        <a:spcBef>
          <a:spcPct val="0"/>
        </a:spcBef>
        <a:spcAft>
          <a:spcPct val="0"/>
        </a:spcAft>
        <a:defRPr sz="4400">
          <a:solidFill>
            <a:schemeClr val="tx2"/>
          </a:solidFill>
          <a:latin typeface="+mj-lt"/>
          <a:ea typeface="ヒラギノ角ゴ Pro W3" charset="-128"/>
          <a:cs typeface="ヒラギノ角ゴ Pro W3" charset="-128"/>
        </a:defRPr>
      </a:lvl1pPr>
      <a:lvl2pPr algn="ctr" rtl="0" eaLnBrk="0" fontAlgn="base" hangingPunct="0">
        <a:spcBef>
          <a:spcPct val="0"/>
        </a:spcBef>
        <a:spcAft>
          <a:spcPct val="0"/>
        </a:spcAft>
        <a:defRPr sz="4400">
          <a:solidFill>
            <a:schemeClr val="tx2"/>
          </a:solidFill>
          <a:latin typeface="Arial" charset="0"/>
          <a:ea typeface="ヒラギノ角ゴ Pro W3" charset="-128"/>
          <a:cs typeface="ヒラギノ角ゴ Pro W3" charset="-128"/>
        </a:defRPr>
      </a:lvl2pPr>
      <a:lvl3pPr algn="ctr" rtl="0" eaLnBrk="0" fontAlgn="base" hangingPunct="0">
        <a:spcBef>
          <a:spcPct val="0"/>
        </a:spcBef>
        <a:spcAft>
          <a:spcPct val="0"/>
        </a:spcAft>
        <a:defRPr sz="4400">
          <a:solidFill>
            <a:schemeClr val="tx2"/>
          </a:solidFill>
          <a:latin typeface="Arial" charset="0"/>
          <a:ea typeface="ヒラギノ角ゴ Pro W3" charset="-128"/>
          <a:cs typeface="ヒラギノ角ゴ Pro W3" charset="-128"/>
        </a:defRPr>
      </a:lvl3pPr>
      <a:lvl4pPr algn="ctr" rtl="0" eaLnBrk="0" fontAlgn="base" hangingPunct="0">
        <a:spcBef>
          <a:spcPct val="0"/>
        </a:spcBef>
        <a:spcAft>
          <a:spcPct val="0"/>
        </a:spcAft>
        <a:defRPr sz="4400">
          <a:solidFill>
            <a:schemeClr val="tx2"/>
          </a:solidFill>
          <a:latin typeface="Arial" charset="0"/>
          <a:ea typeface="ヒラギノ角ゴ Pro W3" charset="-128"/>
          <a:cs typeface="ヒラギノ角ゴ Pro W3" charset="-128"/>
        </a:defRPr>
      </a:lvl4pPr>
      <a:lvl5pPr algn="ctr" rtl="0" eaLnBrk="0" fontAlgn="base" hangingPunct="0">
        <a:spcBef>
          <a:spcPct val="0"/>
        </a:spcBef>
        <a:spcAft>
          <a:spcPct val="0"/>
        </a:spcAft>
        <a:defRPr sz="4400">
          <a:solidFill>
            <a:schemeClr val="tx2"/>
          </a:solidFill>
          <a:latin typeface="Arial" charset="0"/>
          <a:ea typeface="ヒラギノ角ゴ Pro W3" charset="-128"/>
          <a:cs typeface="ヒラギノ角ゴ Pro W3" charset="-128"/>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lr>
          <a:srgbClr val="0066FF"/>
        </a:buClr>
        <a:buChar char="•"/>
        <a:defRPr sz="3200">
          <a:solidFill>
            <a:schemeClr val="tx1"/>
          </a:solidFill>
          <a:latin typeface="+mn-lt"/>
          <a:ea typeface="ヒラギノ角ゴ Pro W3" charset="-128"/>
          <a:cs typeface="ヒラギノ角ゴ Pro W3" charset="-128"/>
        </a:defRPr>
      </a:lvl1pPr>
      <a:lvl2pPr marL="742950" indent="-285750" algn="l" rtl="0" eaLnBrk="0" fontAlgn="base" hangingPunct="0">
        <a:spcBef>
          <a:spcPct val="20000"/>
        </a:spcBef>
        <a:spcAft>
          <a:spcPct val="0"/>
        </a:spcAft>
        <a:buClr>
          <a:schemeClr val="hlink"/>
        </a:buClr>
        <a:buChar char="•"/>
        <a:defRPr sz="2800">
          <a:solidFill>
            <a:schemeClr val="tx1"/>
          </a:solidFill>
          <a:latin typeface="+mn-lt"/>
          <a:ea typeface="ヒラギノ角ゴ Pro W3" charset="-128"/>
          <a:cs typeface="ヒラギノ角ゴ Pro W3"/>
        </a:defRPr>
      </a:lvl2pPr>
      <a:lvl3pPr marL="1143000" indent="-228600" algn="l" rtl="0" eaLnBrk="0" fontAlgn="base" hangingPunct="0">
        <a:spcBef>
          <a:spcPct val="20000"/>
        </a:spcBef>
        <a:spcAft>
          <a:spcPct val="0"/>
        </a:spcAft>
        <a:buClr>
          <a:srgbClr val="33CC33"/>
        </a:buClr>
        <a:buChar char="•"/>
        <a:defRPr sz="2400">
          <a:solidFill>
            <a:schemeClr val="tx1"/>
          </a:solidFill>
          <a:latin typeface="+mn-lt"/>
          <a:ea typeface="ヒラギノ角ゴ Pro W3" charset="-128"/>
          <a:cs typeface="ヒラギノ角ゴ Pro W3"/>
        </a:defRPr>
      </a:lvl3pPr>
      <a:lvl4pPr marL="1600200" indent="-228600" algn="l" rtl="0" eaLnBrk="0" fontAlgn="base" hangingPunct="0">
        <a:spcBef>
          <a:spcPct val="20000"/>
        </a:spcBef>
        <a:spcAft>
          <a:spcPct val="0"/>
        </a:spcAft>
        <a:buClr>
          <a:srgbClr val="FF9933"/>
        </a:buClr>
        <a:buChar char="•"/>
        <a:defRPr sz="2000">
          <a:solidFill>
            <a:schemeClr val="tx1"/>
          </a:solidFill>
          <a:latin typeface="+mn-lt"/>
          <a:ea typeface="ヒラギノ角ゴ Pro W3" charset="-128"/>
          <a:cs typeface="ヒラギノ角ゴ Pro W3"/>
        </a:defRPr>
      </a:lvl4pPr>
      <a:lvl5pPr marL="2057400" indent="-228600" algn="l" rtl="0" eaLnBrk="0" fontAlgn="base" hangingPunct="0">
        <a:spcBef>
          <a:spcPct val="20000"/>
        </a:spcBef>
        <a:spcAft>
          <a:spcPct val="0"/>
        </a:spcAft>
        <a:buClr>
          <a:srgbClr val="FF3300"/>
        </a:buClr>
        <a:buChar char="•"/>
        <a:defRPr sz="2000">
          <a:solidFill>
            <a:schemeClr val="tx1"/>
          </a:solidFill>
          <a:latin typeface="+mn-lt"/>
          <a:ea typeface="ヒラギノ角ゴ Pro W3" charset="-128"/>
          <a:cs typeface="ヒラギノ角ゴ Pro W3"/>
        </a:defRPr>
      </a:lvl5pPr>
      <a:lvl6pPr marL="2514600" indent="-228600" algn="l" rtl="0" fontAlgn="base">
        <a:spcBef>
          <a:spcPct val="20000"/>
        </a:spcBef>
        <a:spcAft>
          <a:spcPct val="0"/>
        </a:spcAft>
        <a:buClr>
          <a:srgbClr val="FF3300"/>
        </a:buClr>
        <a:buChar char="•"/>
        <a:defRPr sz="2000">
          <a:solidFill>
            <a:schemeClr val="tx1"/>
          </a:solidFill>
          <a:latin typeface="+mn-lt"/>
          <a:ea typeface="ヒラギノ角ゴ Pro W3" charset="-128"/>
        </a:defRPr>
      </a:lvl6pPr>
      <a:lvl7pPr marL="2971800" indent="-228600" algn="l" rtl="0" fontAlgn="base">
        <a:spcBef>
          <a:spcPct val="20000"/>
        </a:spcBef>
        <a:spcAft>
          <a:spcPct val="0"/>
        </a:spcAft>
        <a:buClr>
          <a:srgbClr val="FF3300"/>
        </a:buClr>
        <a:buChar char="•"/>
        <a:defRPr sz="2000">
          <a:solidFill>
            <a:schemeClr val="tx1"/>
          </a:solidFill>
          <a:latin typeface="+mn-lt"/>
          <a:ea typeface="ヒラギノ角ゴ Pro W3" charset="-128"/>
        </a:defRPr>
      </a:lvl7pPr>
      <a:lvl8pPr marL="3429000" indent="-228600" algn="l" rtl="0" fontAlgn="base">
        <a:spcBef>
          <a:spcPct val="20000"/>
        </a:spcBef>
        <a:spcAft>
          <a:spcPct val="0"/>
        </a:spcAft>
        <a:buClr>
          <a:srgbClr val="FF3300"/>
        </a:buClr>
        <a:buChar char="•"/>
        <a:defRPr sz="2000">
          <a:solidFill>
            <a:schemeClr val="tx1"/>
          </a:solidFill>
          <a:latin typeface="+mn-lt"/>
          <a:ea typeface="ヒラギノ角ゴ Pro W3" charset="-128"/>
        </a:defRPr>
      </a:lvl8pPr>
      <a:lvl9pPr marL="3886200" indent="-228600" algn="l" rtl="0" fontAlgn="base">
        <a:spcBef>
          <a:spcPct val="20000"/>
        </a:spcBef>
        <a:spcAft>
          <a:spcPct val="0"/>
        </a:spcAft>
        <a:buClr>
          <a:srgbClr val="FF3300"/>
        </a:buClr>
        <a:buChar char="•"/>
        <a:defRPr sz="2000">
          <a:solidFill>
            <a:schemeClr val="tx1"/>
          </a:solidFill>
          <a:latin typeface="+mn-lt"/>
          <a:ea typeface="ヒラギノ角ゴ Pro W3"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hyperlink" Target="http://www.purdue.edu/research/prism/index.shtml" TargetMode="External"/><Relationship Id="rId4" Type="http://schemas.openxmlformats.org/officeDocument/2006/relationships/hyperlink" Target="mailto:dperouli@purdue.edu"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106" name="Picture 13" descr="N:\Personal\PRISM\Logos\nnsa_prismlogo tif.tif"/>
          <p:cNvPicPr>
            <a:picLocks noChangeAspect="1" noChangeArrowheads="1"/>
          </p:cNvPicPr>
          <p:nvPr/>
        </p:nvPicPr>
        <p:blipFill>
          <a:blip r:embed="rId2"/>
          <a:srcRect/>
          <a:stretch>
            <a:fillRect/>
          </a:stretch>
        </p:blipFill>
        <p:spPr bwMode="auto">
          <a:xfrm>
            <a:off x="14288" y="685800"/>
            <a:ext cx="1585912" cy="838200"/>
          </a:xfrm>
          <a:prstGeom prst="rect">
            <a:avLst/>
          </a:prstGeom>
          <a:noFill/>
          <a:ln w="9525">
            <a:noFill/>
            <a:miter lim="800000"/>
            <a:headEnd/>
            <a:tailEnd/>
          </a:ln>
        </p:spPr>
      </p:pic>
      <p:pic>
        <p:nvPicPr>
          <p:cNvPr id="4105" name="Picture 13" descr="DP Logo 2.png"/>
          <p:cNvPicPr>
            <a:picLocks noChangeAspect="1"/>
          </p:cNvPicPr>
          <p:nvPr/>
        </p:nvPicPr>
        <p:blipFill>
          <a:blip r:embed="rId3"/>
          <a:srcRect/>
          <a:stretch>
            <a:fillRect/>
          </a:stretch>
        </p:blipFill>
        <p:spPr bwMode="auto">
          <a:xfrm>
            <a:off x="5359400" y="533400"/>
            <a:ext cx="1422400" cy="1066800"/>
          </a:xfrm>
          <a:prstGeom prst="rect">
            <a:avLst/>
          </a:prstGeom>
          <a:noFill/>
          <a:ln w="9525">
            <a:noFill/>
            <a:miter lim="800000"/>
            <a:headEnd/>
            <a:tailEnd/>
          </a:ln>
        </p:spPr>
      </p:pic>
      <p:sp>
        <p:nvSpPr>
          <p:cNvPr id="4098" name="TextBox 6"/>
          <p:cNvSpPr txBox="1">
            <a:spLocks noChangeArrowheads="1"/>
          </p:cNvSpPr>
          <p:nvPr/>
        </p:nvSpPr>
        <p:spPr bwMode="auto">
          <a:xfrm>
            <a:off x="1600200" y="914400"/>
            <a:ext cx="3810000" cy="369332"/>
          </a:xfrm>
          <a:prstGeom prst="rect">
            <a:avLst/>
          </a:prstGeom>
          <a:noFill/>
          <a:ln w="9525">
            <a:solidFill>
              <a:schemeClr val="bg1"/>
            </a:solidFill>
            <a:miter lim="800000"/>
            <a:headEnd/>
            <a:tailEnd/>
          </a:ln>
        </p:spPr>
        <p:txBody>
          <a:bodyPr wrap="square">
            <a:spAutoFit/>
          </a:bodyPr>
          <a:lstStyle/>
          <a:p>
            <a:r>
              <a:rPr lang="en-US" b="1" i="1" u="sng" dirty="0">
                <a:latin typeface="Calibri" pitchFamily="34" charset="0"/>
              </a:rPr>
              <a:t>PRISM Seminar Series – Spring </a:t>
            </a:r>
            <a:r>
              <a:rPr lang="en-US" b="1" i="1" u="sng" dirty="0" smtClean="0">
                <a:latin typeface="Calibri" pitchFamily="34" charset="0"/>
              </a:rPr>
              <a:t>2011</a:t>
            </a:r>
            <a:endParaRPr lang="en-US" b="1" i="1" u="sng" dirty="0">
              <a:latin typeface="Calibri" pitchFamily="34" charset="0"/>
            </a:endParaRPr>
          </a:p>
        </p:txBody>
      </p:sp>
      <p:sp>
        <p:nvSpPr>
          <p:cNvPr id="4099" name="TextBox 7"/>
          <p:cNvSpPr txBox="1">
            <a:spLocks noChangeArrowheads="1"/>
          </p:cNvSpPr>
          <p:nvPr/>
        </p:nvSpPr>
        <p:spPr bwMode="auto">
          <a:xfrm>
            <a:off x="152400" y="1524000"/>
            <a:ext cx="6477000" cy="523220"/>
          </a:xfrm>
          <a:prstGeom prst="rect">
            <a:avLst/>
          </a:prstGeom>
          <a:noFill/>
          <a:ln w="9525">
            <a:noFill/>
            <a:miter lim="800000"/>
            <a:headEnd/>
            <a:tailEnd/>
          </a:ln>
        </p:spPr>
        <p:txBody>
          <a:bodyPr wrap="square">
            <a:spAutoFit/>
          </a:bodyPr>
          <a:lstStyle/>
          <a:p>
            <a:pPr algn="ctr"/>
            <a:r>
              <a:rPr lang="en-US" sz="1400" b="1" i="1" dirty="0" smtClean="0">
                <a:latin typeface="Cambria" pitchFamily="18" charset="0"/>
              </a:rPr>
              <a:t>“Characterization of the Thermal and Mechanical Response </a:t>
            </a:r>
          </a:p>
          <a:p>
            <a:pPr algn="ctr"/>
            <a:r>
              <a:rPr lang="en-US" sz="1400" b="1" i="1" dirty="0" smtClean="0">
                <a:latin typeface="Cambria" pitchFamily="18" charset="0"/>
              </a:rPr>
              <a:t>of </a:t>
            </a:r>
            <a:r>
              <a:rPr lang="en-US" sz="1400" b="1" i="1" dirty="0" err="1" smtClean="0">
                <a:latin typeface="Cambria" pitchFamily="18" charset="0"/>
              </a:rPr>
              <a:t>GaN</a:t>
            </a:r>
            <a:r>
              <a:rPr lang="en-US" sz="1400" b="1" i="1" dirty="0" smtClean="0">
                <a:latin typeface="Cambria" pitchFamily="18" charset="0"/>
              </a:rPr>
              <a:t> High Electron Mobility Devices”</a:t>
            </a:r>
            <a:endParaRPr lang="en-US" sz="1400" dirty="0">
              <a:latin typeface="Cambria" pitchFamily="18" charset="0"/>
            </a:endParaRPr>
          </a:p>
        </p:txBody>
      </p:sp>
      <p:sp>
        <p:nvSpPr>
          <p:cNvPr id="4100" name="TextBox 8"/>
          <p:cNvSpPr txBox="1">
            <a:spLocks noChangeArrowheads="1"/>
          </p:cNvSpPr>
          <p:nvPr/>
        </p:nvSpPr>
        <p:spPr bwMode="auto">
          <a:xfrm>
            <a:off x="0" y="2057400"/>
            <a:ext cx="3657600" cy="977191"/>
          </a:xfrm>
          <a:prstGeom prst="rect">
            <a:avLst/>
          </a:prstGeom>
          <a:noFill/>
          <a:ln w="9525">
            <a:noFill/>
            <a:miter lim="800000"/>
            <a:headEnd/>
            <a:tailEnd/>
          </a:ln>
        </p:spPr>
        <p:txBody>
          <a:bodyPr wrap="square">
            <a:spAutoFit/>
          </a:bodyPr>
          <a:lstStyle/>
          <a:p>
            <a:pPr algn="ctr"/>
            <a:r>
              <a:rPr lang="en-US" sz="1400" dirty="0" smtClean="0">
                <a:latin typeface="Cambria" pitchFamily="18" charset="0"/>
              </a:rPr>
              <a:t>Samuel Graham</a:t>
            </a:r>
          </a:p>
          <a:p>
            <a:pPr algn="ctr"/>
            <a:r>
              <a:rPr lang="en-US" sz="1050" i="1" dirty="0" smtClean="0">
                <a:latin typeface="Cambria" pitchFamily="18" charset="0"/>
              </a:rPr>
              <a:t>Associate Professor of Mechanical Engineering</a:t>
            </a:r>
            <a:endParaRPr lang="en-US" sz="1050" i="1" dirty="0">
              <a:latin typeface="Cambria" pitchFamily="18" charset="0"/>
            </a:endParaRPr>
          </a:p>
          <a:p>
            <a:pPr algn="ctr"/>
            <a:r>
              <a:rPr lang="en-US" sz="1050" i="1" dirty="0" smtClean="0">
                <a:latin typeface="Cambria" pitchFamily="18" charset="0"/>
              </a:rPr>
              <a:t>Woodruff School of Mechanical Engineering </a:t>
            </a:r>
          </a:p>
          <a:p>
            <a:pPr algn="ctr"/>
            <a:r>
              <a:rPr lang="en-US" sz="1050" i="1" dirty="0" smtClean="0">
                <a:latin typeface="Cambria" pitchFamily="18" charset="0"/>
              </a:rPr>
              <a:t>Georgia Institute of Technology</a:t>
            </a:r>
            <a:endParaRPr lang="en-US" sz="1050" dirty="0">
              <a:latin typeface="Cambria" pitchFamily="18" charset="0"/>
            </a:endParaRPr>
          </a:p>
          <a:p>
            <a:pPr algn="ctr"/>
            <a:endParaRPr lang="en-US" sz="1200" b="1" i="1" dirty="0">
              <a:latin typeface="Candara" pitchFamily="29" charset="0"/>
            </a:endParaRPr>
          </a:p>
        </p:txBody>
      </p:sp>
      <p:sp>
        <p:nvSpPr>
          <p:cNvPr id="4101" name="TextBox 9"/>
          <p:cNvSpPr txBox="1">
            <a:spLocks noChangeArrowheads="1"/>
          </p:cNvSpPr>
          <p:nvPr/>
        </p:nvSpPr>
        <p:spPr bwMode="auto">
          <a:xfrm>
            <a:off x="3581400" y="2209800"/>
            <a:ext cx="3276600" cy="461963"/>
          </a:xfrm>
          <a:prstGeom prst="rect">
            <a:avLst/>
          </a:prstGeom>
          <a:noFill/>
          <a:ln w="9525">
            <a:noFill/>
            <a:miter lim="800000"/>
            <a:headEnd/>
            <a:tailEnd/>
          </a:ln>
        </p:spPr>
        <p:txBody>
          <a:bodyPr>
            <a:spAutoFit/>
          </a:bodyPr>
          <a:lstStyle/>
          <a:p>
            <a:pPr algn="ctr"/>
            <a:r>
              <a:rPr lang="en-US" sz="1200" i="1" dirty="0" smtClean="0">
                <a:latin typeface="Cambria" pitchFamily="18" charset="0"/>
              </a:rPr>
              <a:t>Thursday, January 13, 2011</a:t>
            </a:r>
            <a:endParaRPr lang="en-US" sz="1200" i="1" dirty="0">
              <a:latin typeface="Cambria" pitchFamily="18" charset="0"/>
            </a:endParaRPr>
          </a:p>
          <a:p>
            <a:pPr algn="ctr"/>
            <a:r>
              <a:rPr lang="en-US" sz="1200" b="1" i="1" dirty="0">
                <a:latin typeface="Cambria" pitchFamily="18" charset="0"/>
              </a:rPr>
              <a:t>3:00 </a:t>
            </a:r>
            <a:r>
              <a:rPr lang="en-US" sz="1200" b="1" i="1" dirty="0" smtClean="0">
                <a:latin typeface="Cambria" pitchFamily="18" charset="0"/>
              </a:rPr>
              <a:t>pm, Birck </a:t>
            </a:r>
            <a:r>
              <a:rPr lang="en-US" sz="1200" b="1" i="1" dirty="0">
                <a:latin typeface="Cambria" pitchFamily="18" charset="0"/>
              </a:rPr>
              <a:t>1001</a:t>
            </a:r>
          </a:p>
        </p:txBody>
      </p:sp>
      <p:sp>
        <p:nvSpPr>
          <p:cNvPr id="4102" name="TextBox 10"/>
          <p:cNvSpPr txBox="1">
            <a:spLocks noChangeArrowheads="1"/>
          </p:cNvSpPr>
          <p:nvPr/>
        </p:nvSpPr>
        <p:spPr bwMode="auto">
          <a:xfrm>
            <a:off x="990600" y="8805863"/>
            <a:ext cx="5105400" cy="461962"/>
          </a:xfrm>
          <a:prstGeom prst="rect">
            <a:avLst/>
          </a:prstGeom>
          <a:noFill/>
          <a:ln w="9525">
            <a:noFill/>
            <a:miter lim="800000"/>
            <a:headEnd/>
            <a:tailEnd/>
          </a:ln>
        </p:spPr>
        <p:txBody>
          <a:bodyPr>
            <a:spAutoFit/>
          </a:bodyPr>
          <a:lstStyle/>
          <a:p>
            <a:pPr algn="ctr"/>
            <a:r>
              <a:rPr lang="en-US" sz="800" i="1">
                <a:latin typeface="Candara" pitchFamily="29" charset="0"/>
              </a:rPr>
              <a:t>Refreshments will be served.     For further information please contact  Prof. Alina Alexeenko,  </a:t>
            </a:r>
            <a:r>
              <a:rPr lang="en-US" sz="800" i="1">
                <a:latin typeface="Candara" pitchFamily="29" charset="0"/>
                <a:hlinkClick r:id="rId4"/>
              </a:rPr>
              <a:t>alexeenk@purdue.edu</a:t>
            </a:r>
            <a:r>
              <a:rPr lang="en-US" sz="800" i="1">
                <a:latin typeface="Candara" pitchFamily="29" charset="0"/>
              </a:rPr>
              <a:t> </a:t>
            </a:r>
          </a:p>
          <a:p>
            <a:pPr algn="ctr"/>
            <a:r>
              <a:rPr lang="en-US" sz="800" i="1">
                <a:latin typeface="Candara" pitchFamily="29" charset="0"/>
              </a:rPr>
              <a:t>For information about PRISM visit:  </a:t>
            </a:r>
            <a:r>
              <a:rPr lang="en-US" sz="800" i="1">
                <a:latin typeface="Candara" pitchFamily="29" charset="0"/>
                <a:hlinkClick r:id="rId5"/>
              </a:rPr>
              <a:t>http://www.purdue.edu/discoverypark/prism</a:t>
            </a:r>
            <a:endParaRPr lang="en-US" sz="800" i="1">
              <a:latin typeface="Candara" pitchFamily="29" charset="0"/>
            </a:endParaRPr>
          </a:p>
          <a:p>
            <a:pPr algn="ctr"/>
            <a:endParaRPr lang="en-US" sz="800" i="1">
              <a:latin typeface="Candara" pitchFamily="29" charset="0"/>
            </a:endParaRPr>
          </a:p>
        </p:txBody>
      </p:sp>
      <p:sp>
        <p:nvSpPr>
          <p:cNvPr id="4103" name="TextBox 12"/>
          <p:cNvSpPr txBox="1">
            <a:spLocks noChangeArrowheads="1"/>
          </p:cNvSpPr>
          <p:nvPr/>
        </p:nvSpPr>
        <p:spPr bwMode="auto">
          <a:xfrm>
            <a:off x="304800" y="6400800"/>
            <a:ext cx="4038600" cy="2133600"/>
          </a:xfrm>
          <a:prstGeom prst="rect">
            <a:avLst/>
          </a:prstGeom>
          <a:noFill/>
          <a:ln w="9525">
            <a:noFill/>
            <a:miter lim="800000"/>
            <a:headEnd/>
            <a:tailEnd/>
          </a:ln>
        </p:spPr>
        <p:txBody>
          <a:bodyPr/>
          <a:lstStyle/>
          <a:p>
            <a:pPr algn="just"/>
            <a:endParaRPr lang="en-US" sz="1000" b="1" dirty="0">
              <a:latin typeface="Candara" pitchFamily="29" charset="0"/>
            </a:endParaRPr>
          </a:p>
          <a:p>
            <a:pPr algn="just"/>
            <a:r>
              <a:rPr lang="en-US" sz="1100" b="1" i="1" dirty="0">
                <a:latin typeface="Candara" pitchFamily="29" charset="0"/>
              </a:rPr>
              <a:t>Bio</a:t>
            </a:r>
            <a:r>
              <a:rPr lang="en-US" sz="1100" i="1" dirty="0" smtClean="0">
                <a:latin typeface="Candara" pitchFamily="29" charset="0"/>
              </a:rPr>
              <a:t>: </a:t>
            </a:r>
            <a:r>
              <a:rPr lang="en-US" sz="1100" dirty="0" smtClean="0">
                <a:latin typeface="Calibri" pitchFamily="34" charset="0"/>
              </a:rPr>
              <a:t>Samuel Graham is an Associate Professor of Mechanical Engineering at the Georgia Institute of Technology where serves as the Associate Director of the NSF Science and Technology Center CMDITR.  Prior to this, he was a staff member at Sandia National Laboratories.  His research activities includes the characterization of </a:t>
            </a:r>
            <a:r>
              <a:rPr lang="en-US" sz="1100" dirty="0" err="1" smtClean="0">
                <a:latin typeface="Calibri" pitchFamily="34" charset="0"/>
              </a:rPr>
              <a:t>GaN</a:t>
            </a:r>
            <a:r>
              <a:rPr lang="en-US" sz="1100" dirty="0" smtClean="0">
                <a:latin typeface="Calibri" pitchFamily="34" charset="0"/>
              </a:rPr>
              <a:t> semiconductors for RF and optoelectronic applications, packaging of organic electronics, and thermal management and reliability of electronic devices.</a:t>
            </a:r>
            <a:endParaRPr lang="en-US" sz="1100" dirty="0">
              <a:latin typeface="Calibri" pitchFamily="34" charset="0"/>
            </a:endParaRPr>
          </a:p>
        </p:txBody>
      </p:sp>
      <p:sp>
        <p:nvSpPr>
          <p:cNvPr id="4104" name="TextBox 15"/>
          <p:cNvSpPr txBox="1">
            <a:spLocks noChangeArrowheads="1"/>
          </p:cNvSpPr>
          <p:nvPr/>
        </p:nvSpPr>
        <p:spPr bwMode="auto">
          <a:xfrm>
            <a:off x="304800" y="2971800"/>
            <a:ext cx="6324600" cy="3505200"/>
          </a:xfrm>
          <a:prstGeom prst="rect">
            <a:avLst/>
          </a:prstGeom>
          <a:noFill/>
          <a:ln w="9525">
            <a:noFill/>
            <a:miter lim="800000"/>
            <a:headEnd/>
            <a:tailEnd/>
          </a:ln>
        </p:spPr>
        <p:txBody>
          <a:bodyPr/>
          <a:lstStyle/>
          <a:p>
            <a:pPr latinLnBrk="1"/>
            <a:r>
              <a:rPr lang="en-US" sz="1100" b="1" i="1" dirty="0" smtClean="0">
                <a:latin typeface="Candara" pitchFamily="29" charset="0"/>
              </a:rPr>
              <a:t>Abstract: </a:t>
            </a:r>
            <a:r>
              <a:rPr lang="en-US" sz="1100" b="1" i="1" dirty="0" smtClean="0">
                <a:latin typeface="Candara" pitchFamily="29" charset="0"/>
              </a:rPr>
              <a:t>  </a:t>
            </a:r>
            <a:r>
              <a:rPr lang="en-US" sz="1100" dirty="0" smtClean="0">
                <a:latin typeface="Calibri" pitchFamily="34" charset="0"/>
              </a:rPr>
              <a:t>The </a:t>
            </a:r>
            <a:r>
              <a:rPr lang="en-US" sz="1100" dirty="0" smtClean="0">
                <a:latin typeface="Calibri" pitchFamily="34" charset="0"/>
              </a:rPr>
              <a:t>high power density in </a:t>
            </a:r>
            <a:r>
              <a:rPr lang="en-US" sz="1100" dirty="0" err="1" smtClean="0">
                <a:latin typeface="Calibri" pitchFamily="34" charset="0"/>
              </a:rPr>
              <a:t>AlGaN</a:t>
            </a:r>
            <a:r>
              <a:rPr lang="en-US" sz="1100" dirty="0" smtClean="0">
                <a:latin typeface="Calibri" pitchFamily="34" charset="0"/>
              </a:rPr>
              <a:t>/</a:t>
            </a:r>
            <a:r>
              <a:rPr lang="en-US" sz="1100" dirty="0" err="1" smtClean="0">
                <a:latin typeface="Calibri" pitchFamily="34" charset="0"/>
              </a:rPr>
              <a:t>GaN</a:t>
            </a:r>
            <a:r>
              <a:rPr lang="en-US" sz="1100" dirty="0" smtClean="0">
                <a:latin typeface="Calibri" pitchFamily="34" charset="0"/>
              </a:rPr>
              <a:t> high electron mobility devices (HEMTs) leads intense heating which is detrimental to their and reliability.  The heating is primarily caused by the generation of longitudinal optical phonons which build-up in the channel resulting in the hot phonon effect. Although high thermal conductivity substrates have been used to dissipate heat from these devices (e.g., </a:t>
            </a:r>
            <a:r>
              <a:rPr lang="en-US" sz="1100" dirty="0" err="1" smtClean="0">
                <a:latin typeface="Calibri" pitchFamily="34" charset="0"/>
              </a:rPr>
              <a:t>SiC</a:t>
            </a:r>
            <a:r>
              <a:rPr lang="en-US" sz="1100" dirty="0" smtClean="0">
                <a:latin typeface="Calibri" pitchFamily="34" charset="0"/>
              </a:rPr>
              <a:t>, diamond), the self heating in </a:t>
            </a:r>
            <a:r>
              <a:rPr lang="en-US" sz="1100" dirty="0" err="1" smtClean="0">
                <a:latin typeface="Calibri" pitchFamily="34" charset="0"/>
              </a:rPr>
              <a:t>AlGaN</a:t>
            </a:r>
            <a:r>
              <a:rPr lang="en-US" sz="1100" dirty="0" smtClean="0">
                <a:latin typeface="Calibri" pitchFamily="34" charset="0"/>
              </a:rPr>
              <a:t>/</a:t>
            </a:r>
            <a:r>
              <a:rPr lang="en-US" sz="1100" dirty="0" err="1" smtClean="0">
                <a:latin typeface="Calibri" pitchFamily="34" charset="0"/>
              </a:rPr>
              <a:t>GaN</a:t>
            </a:r>
            <a:r>
              <a:rPr lang="en-US" sz="1100" dirty="0" smtClean="0">
                <a:latin typeface="Calibri" pitchFamily="34" charset="0"/>
              </a:rPr>
              <a:t> </a:t>
            </a:r>
            <a:r>
              <a:rPr lang="en-US" sz="1100" dirty="0" err="1" smtClean="0">
                <a:latin typeface="Calibri" pitchFamily="34" charset="0"/>
              </a:rPr>
              <a:t>heterostructures</a:t>
            </a:r>
            <a:r>
              <a:rPr lang="en-US" sz="1100" dirty="0" smtClean="0">
                <a:latin typeface="Calibri" pitchFamily="34" charset="0"/>
              </a:rPr>
              <a:t> remains a critical issue in the success of their commercialization. The large </a:t>
            </a:r>
            <a:r>
              <a:rPr lang="en-US" sz="1100" dirty="0" err="1" smtClean="0">
                <a:latin typeface="Calibri" pitchFamily="34" charset="0"/>
              </a:rPr>
              <a:t>phononic</a:t>
            </a:r>
            <a:r>
              <a:rPr lang="en-US" sz="1100" dirty="0" smtClean="0">
                <a:latin typeface="Calibri" pitchFamily="34" charset="0"/>
              </a:rPr>
              <a:t> band gap provides additional resistance in dissipating the thermal energy from these devices which has received little attention from researchers. In addition, the stress fields induced in </a:t>
            </a:r>
            <a:r>
              <a:rPr lang="en-US" sz="1100" dirty="0" err="1" smtClean="0">
                <a:latin typeface="Calibri" pitchFamily="34" charset="0"/>
              </a:rPr>
              <a:t>AlGaN</a:t>
            </a:r>
            <a:r>
              <a:rPr lang="en-US" sz="1100" dirty="0" smtClean="0">
                <a:latin typeface="Calibri" pitchFamily="34" charset="0"/>
              </a:rPr>
              <a:t>/</a:t>
            </a:r>
            <a:r>
              <a:rPr lang="en-US" sz="1100" dirty="0" err="1" smtClean="0">
                <a:latin typeface="Calibri" pitchFamily="34" charset="0"/>
              </a:rPr>
              <a:t>GaN</a:t>
            </a:r>
            <a:r>
              <a:rPr lang="en-US" sz="1100" dirty="0" smtClean="0">
                <a:latin typeface="Calibri" pitchFamily="34" charset="0"/>
              </a:rPr>
              <a:t> HEMTs that includes residual stresses, </a:t>
            </a:r>
            <a:r>
              <a:rPr lang="en-US" sz="1100" dirty="0" err="1" smtClean="0">
                <a:latin typeface="Calibri" pitchFamily="34" charset="0"/>
              </a:rPr>
              <a:t>thermoelastic</a:t>
            </a:r>
            <a:r>
              <a:rPr lang="en-US" sz="1100" dirty="0" smtClean="0">
                <a:latin typeface="Calibri" pitchFamily="34" charset="0"/>
              </a:rPr>
              <a:t> stresses, and inverse piezoelectric stresses, also significantly impacts the device reliability.  However, there remains few measurements and understanding of the stress and temperature fields in devices and how they relate to device reliability.</a:t>
            </a:r>
          </a:p>
          <a:p>
            <a:pPr latinLnBrk="1"/>
            <a:r>
              <a:rPr lang="en-US" sz="1100" dirty="0" smtClean="0">
                <a:latin typeface="Calibri" pitchFamily="34" charset="0"/>
              </a:rPr>
              <a:t> </a:t>
            </a:r>
          </a:p>
          <a:p>
            <a:pPr latinLnBrk="1"/>
            <a:r>
              <a:rPr lang="en-US" sz="1100" dirty="0" smtClean="0">
                <a:latin typeface="Calibri" pitchFamily="34" charset="0"/>
              </a:rPr>
              <a:t>In this talk, an investigation the temperature rise and stress evolution in </a:t>
            </a:r>
            <a:r>
              <a:rPr lang="en-US" sz="1100" dirty="0" err="1" smtClean="0">
                <a:latin typeface="Calibri" pitchFamily="34" charset="0"/>
              </a:rPr>
              <a:t>AlGaN</a:t>
            </a:r>
            <a:r>
              <a:rPr lang="en-US" sz="1100" dirty="0" smtClean="0">
                <a:latin typeface="Calibri" pitchFamily="34" charset="0"/>
              </a:rPr>
              <a:t>/</a:t>
            </a:r>
            <a:r>
              <a:rPr lang="en-US" sz="1100" dirty="0" err="1" smtClean="0">
                <a:latin typeface="Calibri" pitchFamily="34" charset="0"/>
              </a:rPr>
              <a:t>GaN</a:t>
            </a:r>
            <a:r>
              <a:rPr lang="en-US" sz="1100" dirty="0" smtClean="0">
                <a:latin typeface="Calibri" pitchFamily="34" charset="0"/>
              </a:rPr>
              <a:t> HEMTs using micro-Raman spectroscopy and micro-photoluminescence will be presented.  Micro-Raman was utilized to obtain a high spatial resolution temperature profile within the active region by probing changes in the optical phonons in the channel. A method to </a:t>
            </a:r>
            <a:r>
              <a:rPr lang="en-US" sz="1100" dirty="0" err="1" smtClean="0">
                <a:latin typeface="Calibri" pitchFamily="34" charset="0"/>
              </a:rPr>
              <a:t>deconvolute</a:t>
            </a:r>
            <a:r>
              <a:rPr lang="en-US" sz="1100" dirty="0" smtClean="0">
                <a:latin typeface="Calibri" pitchFamily="34" charset="0"/>
              </a:rPr>
              <a:t> </a:t>
            </a:r>
            <a:r>
              <a:rPr lang="en-US" sz="1100" dirty="0" err="1" smtClean="0">
                <a:latin typeface="Calibri" pitchFamily="34" charset="0"/>
              </a:rPr>
              <a:t>thermoelastic</a:t>
            </a:r>
            <a:r>
              <a:rPr lang="en-US" sz="1100" dirty="0" smtClean="0">
                <a:latin typeface="Calibri" pitchFamily="34" charset="0"/>
              </a:rPr>
              <a:t> stress and temperature fields in the devices based on measuring multiple characteristics of phonon peak positions and </a:t>
            </a:r>
            <a:r>
              <a:rPr lang="en-US" sz="1100" dirty="0" err="1" smtClean="0">
                <a:latin typeface="Calibri" pitchFamily="34" charset="0"/>
              </a:rPr>
              <a:t>linewidths</a:t>
            </a:r>
            <a:r>
              <a:rPr lang="en-US" sz="1100" dirty="0" smtClean="0">
                <a:latin typeface="Calibri" pitchFamily="34" charset="0"/>
              </a:rPr>
              <a:t> will be presented.  A comparative analysis of the stress measured by means of micro-Raman spectroscopy and micro-photoluminescence was also performed to provide depth dependent stress values down to a 30 nm depth resolution.  These data are then correlated with electrical performance of the devices. Finally, efforts to model the electro-thermo-mechanical response of the devices will be presented.</a:t>
            </a:r>
          </a:p>
          <a:p>
            <a:pPr algn="just"/>
            <a:endParaRPr lang="en-US" sz="1100" dirty="0">
              <a:latin typeface="Cambria" pitchFamily="18" charset="0"/>
            </a:endParaRPr>
          </a:p>
        </p:txBody>
      </p:sp>
      <p:pic>
        <p:nvPicPr>
          <p:cNvPr id="11" name="Picture 10" descr="s_graham.jpg"/>
          <p:cNvPicPr>
            <a:picLocks noChangeAspect="1"/>
          </p:cNvPicPr>
          <p:nvPr/>
        </p:nvPicPr>
        <p:blipFill>
          <a:blip r:embed="rId6"/>
          <a:stretch>
            <a:fillRect/>
          </a:stretch>
        </p:blipFill>
        <p:spPr>
          <a:xfrm>
            <a:off x="5029200" y="6400800"/>
            <a:ext cx="1516380" cy="2166257"/>
          </a:xfrm>
          <a:prstGeom prst="rect">
            <a:avLst/>
          </a:prstGeom>
          <a:ln w="19050" cmpd="sng">
            <a:solidFill>
              <a:schemeClr val="tx1"/>
            </a:solidFill>
          </a:ln>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5FE53F02C19E0D44A6A0467B879C552F" ma:contentTypeVersion="0" ma:contentTypeDescription="Create a new document." ma:contentTypeScope="" ma:versionID="3ba61dd414a3b7ba8fee8763752f5472">
  <xsd:schema xmlns:xsd="http://www.w3.org/2001/XMLSchema" xmlns:p="http://schemas.microsoft.com/office/2006/metadata/properties" targetNamespace="http://schemas.microsoft.com/office/2006/metadata/properties" ma:root="true" ma:fieldsID="4aeb20c0e3442673af7ee10786458764">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LongProperties xmlns="http://schemas.microsoft.com/office/2006/metadata/longProperties"/>
</file>

<file path=customXml/item4.xml><?xml version="1.0" encoding="utf-8"?>
<p:properties xmlns:p="http://schemas.microsoft.com/office/2006/metadata/properties" xmlns:xsi="http://www.w3.org/2001/XMLSchema-instance">
  <documentManagement/>
</p:properties>
</file>

<file path=customXml/itemProps1.xml><?xml version="1.0" encoding="utf-8"?>
<ds:datastoreItem xmlns:ds="http://schemas.openxmlformats.org/officeDocument/2006/customXml" ds:itemID="{B9865124-8ADA-4E60-BC6F-51E40C51821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customXml/itemProps2.xml><?xml version="1.0" encoding="utf-8"?>
<ds:datastoreItem xmlns:ds="http://schemas.openxmlformats.org/officeDocument/2006/customXml" ds:itemID="{7C74992C-9B95-436E-A5D6-EBBB6C79350B}">
  <ds:schemaRefs>
    <ds:schemaRef ds:uri="http://schemas.microsoft.com/sharepoint/v3/contenttype/forms"/>
  </ds:schemaRefs>
</ds:datastoreItem>
</file>

<file path=customXml/itemProps3.xml><?xml version="1.0" encoding="utf-8"?>
<ds:datastoreItem xmlns:ds="http://schemas.openxmlformats.org/officeDocument/2006/customXml" ds:itemID="{B00A3451-E0C3-447F-9A65-058C96798FB2}">
  <ds:schemaRefs>
    <ds:schemaRef ds:uri="http://schemas.microsoft.com/office/2006/metadata/longProperties"/>
  </ds:schemaRefs>
</ds:datastoreItem>
</file>

<file path=customXml/itemProps4.xml><?xml version="1.0" encoding="utf-8"?>
<ds:datastoreItem xmlns:ds="http://schemas.openxmlformats.org/officeDocument/2006/customXml" ds:itemID="{CFD07587-2D66-4546-8F93-412C9D3E52BB}">
  <ds:schemaRefs>
    <ds:schemaRef ds:uri="http://schemas.microsoft.com/office/2006/metadata/properties"/>
  </ds:schemaRefs>
</ds:datastoreItem>
</file>

<file path=docProps/app.xml><?xml version="1.0" encoding="utf-8"?>
<Properties xmlns="http://schemas.openxmlformats.org/officeDocument/2006/extended-properties" xmlns:vt="http://schemas.openxmlformats.org/officeDocument/2006/docPropsVTypes">
  <Template/>
  <TotalTime>7657</TotalTime>
  <Words>314</Words>
  <Application>Microsoft Office PowerPoint</Application>
  <PresentationFormat>On-screen Show (4:3)</PresentationFormat>
  <Paragraphs>16</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Default Design</vt:lpstr>
      <vt:lpstr>Slide 1</vt:lpstr>
    </vt:vector>
  </TitlesOfParts>
  <Company>Purdue University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PRISM Seminar flyer</dc:title>
  <dc:creator>Dawn Weisman</dc:creator>
  <cp:lastModifiedBy>stephb</cp:lastModifiedBy>
  <cp:revision>194</cp:revision>
  <dcterms:created xsi:type="dcterms:W3CDTF">2010-01-27T04:28:09Z</dcterms:created>
  <dcterms:modified xsi:type="dcterms:W3CDTF">2010-12-06T16:50:19Z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
    <vt:lpwstr>Document</vt:lpwstr>
  </property>
</Properties>
</file>