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B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10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ennial PowerPoint template-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876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ntennial PowerPoint template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4260" y="3348417"/>
            <a:ext cx="4493224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"/>
                <a:cs typeface="Times"/>
              </a:rPr>
              <a:t>Title Title Title Title Title Title Title Title Title Title Title Title Title Title Title Title Title Title Title Title</a:t>
            </a: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 smtClean="0">
              <a:latin typeface="Times"/>
              <a:cs typeface="Times"/>
            </a:endParaRPr>
          </a:p>
          <a:p>
            <a:endParaRPr lang="en-US" sz="2400" dirty="0">
              <a:latin typeface="Times"/>
              <a:cs typeface="Time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260" y="5838480"/>
            <a:ext cx="4868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"/>
                <a:cs typeface="Times"/>
              </a:rPr>
              <a:t>Dr. Joseph </a:t>
            </a:r>
            <a:r>
              <a:rPr lang="en-US" sz="2000" dirty="0" err="1" smtClean="0">
                <a:latin typeface="Times"/>
                <a:cs typeface="Times"/>
              </a:rPr>
              <a:t>Schmergenheimer</a:t>
            </a:r>
            <a:r>
              <a:rPr lang="en-US" sz="2000" dirty="0" smtClean="0">
                <a:latin typeface="Times"/>
                <a:cs typeface="Times"/>
              </a:rPr>
              <a:t>, PhD.</a:t>
            </a:r>
            <a:endParaRPr lang="en-US" sz="2000" dirty="0">
              <a:latin typeface="Times"/>
              <a:cs typeface="Time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1456" y="5838480"/>
            <a:ext cx="4868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i="1" dirty="0" smtClean="0">
                <a:latin typeface="Times"/>
                <a:cs typeface="Times"/>
              </a:rPr>
              <a:t>October 8, 2011</a:t>
            </a:r>
            <a:endParaRPr lang="en-US" sz="2000" i="1" dirty="0">
              <a:latin typeface="Times"/>
              <a:cs typeface="Time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0852" y="163571"/>
            <a:ext cx="4252688" cy="65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"/>
                <a:cs typeface="Times"/>
              </a:rPr>
              <a:t>Title Title Title Title Title Title Title Title Title Title Title Title Title Title Title Title</a:t>
            </a: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 smtClean="0">
              <a:latin typeface="Times"/>
              <a:cs typeface="Times"/>
            </a:endParaRPr>
          </a:p>
          <a:p>
            <a:endParaRPr lang="en-US" sz="1600" dirty="0">
              <a:latin typeface="Times"/>
              <a:cs typeface="Time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0851" y="1337442"/>
            <a:ext cx="4493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"/>
                <a:cs typeface="Times"/>
              </a:rPr>
              <a:t>Headline</a:t>
            </a:r>
            <a:endParaRPr lang="en-US" sz="2000" b="1" dirty="0">
              <a:latin typeface="Times"/>
              <a:cs typeface="Time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0851" y="1909143"/>
            <a:ext cx="4493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"/>
                <a:cs typeface="Times"/>
              </a:rPr>
              <a:t>Text text text text text text text text text text text text </a:t>
            </a:r>
          </a:p>
          <a:p>
            <a:r>
              <a:rPr lang="en-US" dirty="0" smtClean="0">
                <a:latin typeface="Times"/>
                <a:cs typeface="Times"/>
              </a:rPr>
              <a:t> </a:t>
            </a:r>
            <a:endParaRPr lang="en-US" dirty="0">
              <a:latin typeface="Times"/>
              <a:cs typeface="Time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851" y="2713372"/>
            <a:ext cx="4493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FB631"/>
              </a:buClr>
              <a:buFont typeface="Arial"/>
              <a:buChar char="•"/>
            </a:pPr>
            <a:r>
              <a:rPr lang="en-US" dirty="0" smtClean="0">
                <a:latin typeface="Times"/>
                <a:cs typeface="Times"/>
              </a:rPr>
              <a:t> Bullets bullets</a:t>
            </a:r>
          </a:p>
          <a:p>
            <a:pPr>
              <a:buClr>
                <a:srgbClr val="DFB631"/>
              </a:buClr>
              <a:buFont typeface="Arial"/>
              <a:buChar char="•"/>
            </a:pPr>
            <a:r>
              <a:rPr lang="en-US" dirty="0" smtClean="0">
                <a:latin typeface="Times"/>
                <a:cs typeface="Times"/>
              </a:rPr>
              <a:t> Bullets bullets</a:t>
            </a:r>
          </a:p>
          <a:p>
            <a:pPr>
              <a:buClr>
                <a:srgbClr val="DFB631"/>
              </a:buClr>
              <a:buFont typeface="Arial"/>
              <a:buChar char="•"/>
            </a:pPr>
            <a:r>
              <a:rPr lang="en-US" dirty="0" smtClean="0">
                <a:latin typeface="Times"/>
                <a:cs typeface="Times"/>
              </a:rPr>
              <a:t> Bullets bullets</a:t>
            </a:r>
            <a:endParaRPr lang="en-US" dirty="0">
              <a:latin typeface="Times"/>
              <a:cs typeface="Time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70</Words>
  <Application>Microsoft Macintosh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Purdue Marketing Communications</dc:creator>
  <cp:lastModifiedBy>Purdue Marketing Communications</cp:lastModifiedBy>
  <cp:revision>3</cp:revision>
  <dcterms:created xsi:type="dcterms:W3CDTF">2011-07-19T12:10:49Z</dcterms:created>
  <dcterms:modified xsi:type="dcterms:W3CDTF">2011-08-04T20:51:49Z</dcterms:modified>
</cp:coreProperties>
</file>