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32918400"/>
  <p:notesSz cx="9296400" cy="7010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DED"/>
    <a:srgbClr val="FFC425"/>
    <a:srgbClr val="D59F0F"/>
    <a:srgbClr val="000000"/>
    <a:srgbClr val="FFC526"/>
    <a:srgbClr val="FFCC00"/>
    <a:srgbClr val="7F7F7F"/>
    <a:srgbClr val="B1946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 snapToGrid="0">
      <p:cViewPr varScale="1">
        <p:scale>
          <a:sx n="15" d="100"/>
          <a:sy n="15" d="100"/>
        </p:scale>
        <p:origin x="-534" y="-168"/>
      </p:cViewPr>
      <p:guideLst>
        <p:guide orient="horz" pos="9705"/>
        <p:guide pos="136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05795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06" tIns="44054" rIns="88106" bIns="44054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8448" y="1"/>
            <a:ext cx="405795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06" tIns="44054" rIns="88106" bIns="440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803F8F-CFDF-465E-B74C-81043186C1D4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45276"/>
            <a:ext cx="405795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06" tIns="44054" rIns="88106" bIns="44054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8448" y="6645276"/>
            <a:ext cx="405795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06" tIns="44054" rIns="88106" bIns="440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179AC8D-49E6-479B-973A-BF9995D20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8748" cy="34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1" tIns="46555" rIns="93111" bIns="46555" numCol="1" anchor="t" anchorCtr="0" compatLnSpc="1">
            <a:prstTxWarp prst="textNoShape">
              <a:avLst/>
            </a:prstTxWarp>
          </a:bodyPr>
          <a:lstStyle>
            <a:lvl1pPr algn="l" defTabSz="930995">
              <a:defRPr sz="120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116" y="2"/>
            <a:ext cx="4028748" cy="34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1" tIns="46555" rIns="93111" bIns="46555" numCol="1" anchor="t" anchorCtr="0" compatLnSpc="1">
            <a:prstTxWarp prst="textNoShape">
              <a:avLst/>
            </a:prstTxWarp>
          </a:bodyPr>
          <a:lstStyle>
            <a:lvl1pPr algn="r" defTabSz="930995">
              <a:defRPr sz="120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950" y="3330246"/>
            <a:ext cx="7436505" cy="3153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1" tIns="46555" rIns="93111" bIns="465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8969"/>
            <a:ext cx="4028748" cy="34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1" tIns="46555" rIns="93111" bIns="46555" numCol="1" anchor="b" anchorCtr="0" compatLnSpc="1">
            <a:prstTxWarp prst="textNoShape">
              <a:avLst/>
            </a:prstTxWarp>
          </a:bodyPr>
          <a:lstStyle>
            <a:lvl1pPr algn="l" defTabSz="930995">
              <a:defRPr sz="120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116" y="6658969"/>
            <a:ext cx="4028748" cy="34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1" tIns="46555" rIns="93111" bIns="46555" numCol="1" anchor="b" anchorCtr="0" compatLnSpc="1">
            <a:prstTxWarp prst="textNoShape">
              <a:avLst/>
            </a:prstTxWarp>
          </a:bodyPr>
          <a:lstStyle>
            <a:lvl1pPr algn="r" defTabSz="930995">
              <a:defRPr sz="1200">
                <a:latin typeface="Times"/>
              </a:defRPr>
            </a:lvl1pPr>
          </a:lstStyle>
          <a:p>
            <a:pPr>
              <a:defRPr/>
            </a:pPr>
            <a:fld id="{EF0EC31C-835C-4E72-A628-54F114E11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0006"/>
            <a:fld id="{D59D66AB-1E30-4AD7-A1A0-DA4C330F3BE3}" type="slidenum">
              <a:rPr lang="en-US" smtClean="0">
                <a:latin typeface="Times" pitchFamily="28" charset="0"/>
              </a:rPr>
              <a:pPr defTabSz="930006"/>
              <a:t>1</a:t>
            </a:fld>
            <a:endParaRPr lang="en-US" dirty="0" smtClean="0">
              <a:latin typeface="Times" pitchFamily="2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5600" y="527050"/>
            <a:ext cx="3505200" cy="26289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" pitchFamily="2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418" y="10226279"/>
            <a:ext cx="37308367" cy="70556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2834" y="18653523"/>
            <a:ext cx="30725533" cy="8412956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053AF-5168-46C9-BBE7-ACC1AED56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B267F-9D0F-4DB9-B34C-2E60A8D0E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752" y="2926557"/>
            <a:ext cx="9326033" cy="26334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1418" y="2926557"/>
            <a:ext cx="27779133" cy="26334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932B7-98A3-4734-91FA-0153BAE52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D3B0D-5492-4513-9410-0830CFB0C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2644"/>
            <a:ext cx="37308367" cy="6538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1744"/>
            <a:ext cx="37308367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DDCE3-464D-421F-A470-3769BBDF33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1418" y="9509523"/>
            <a:ext cx="18552583" cy="197512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47200" y="9509523"/>
            <a:ext cx="18552584" cy="197512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233ED-4946-4234-AEB9-A3D26641A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985" y="1318022"/>
            <a:ext cx="39501233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985" y="7368778"/>
            <a:ext cx="19392900" cy="30706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985" y="10439401"/>
            <a:ext cx="19392900" cy="189666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967" y="7368778"/>
            <a:ext cx="19399251" cy="30706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967" y="10439401"/>
            <a:ext cx="19399251" cy="189666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A61F4-DAF3-4B5D-973F-15019003C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DF4EF-7EAF-4FF2-94D4-9B71C97EF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7225B-7729-4CD1-B464-BCD6883CD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985" y="1310879"/>
            <a:ext cx="14439900" cy="557807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817" y="1310879"/>
            <a:ext cx="24536400" cy="280951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985" y="6888956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B6F9E-FDEC-4135-9DFD-41093F6C5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134" y="23043356"/>
            <a:ext cx="26335567" cy="27193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134" y="2940844"/>
            <a:ext cx="26335567" cy="1975127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134" y="25762744"/>
            <a:ext cx="26335567" cy="38635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67C37-3EED-4439-B275-514AC1FDC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1418" y="2926556"/>
            <a:ext cx="37308367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70258" tIns="235129" rIns="470258" bIns="2351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1418" y="9509523"/>
            <a:ext cx="37308367" cy="19751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1417" y="29991844"/>
            <a:ext cx="9144000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>
            <a:lvl1pPr algn="l">
              <a:defRPr sz="7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6585" y="29991844"/>
            <a:ext cx="13898033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>
            <a:lvl1pPr>
              <a:defRPr sz="7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784" y="29991844"/>
            <a:ext cx="9144000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>
            <a:lvl1pPr algn="r">
              <a:defRPr sz="7200"/>
            </a:lvl1pPr>
          </a:lstStyle>
          <a:p>
            <a:pPr>
              <a:defRPr/>
            </a:pPr>
            <a:fld id="{3C964E9B-1314-4262-8E3C-8A8214F12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702175" rtl="0" eaLnBrk="0" fontAlgn="base" hangingPunct="0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702175" rtl="0" eaLnBrk="0" fontAlgn="base" hangingPunct="0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2pPr>
      <a:lvl3pPr algn="ctr" defTabSz="4702175" rtl="0" eaLnBrk="0" fontAlgn="base" hangingPunct="0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3pPr>
      <a:lvl4pPr algn="ctr" defTabSz="4702175" rtl="0" eaLnBrk="0" fontAlgn="base" hangingPunct="0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4pPr>
      <a:lvl5pPr algn="ctr" defTabSz="4702175" rtl="0" eaLnBrk="0" fontAlgn="base" hangingPunct="0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5pPr>
      <a:lvl6pPr marL="457200" algn="ctr" defTabSz="4702175" rtl="0" fontAlgn="base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6pPr>
      <a:lvl7pPr marL="914400" algn="ctr" defTabSz="4702175" rtl="0" fontAlgn="base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7pPr>
      <a:lvl8pPr marL="1371600" algn="ctr" defTabSz="4702175" rtl="0" fontAlgn="base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8pPr>
      <a:lvl9pPr marL="1828800" algn="ctr" defTabSz="4702175" rtl="0" fontAlgn="base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9pPr>
    </p:titleStyle>
    <p:bodyStyle>
      <a:lvl1pPr marL="1763713" indent="-1763713" algn="l" defTabSz="4702175" rtl="0" eaLnBrk="0" fontAlgn="base" hangingPunct="0">
        <a:spcBef>
          <a:spcPct val="20000"/>
        </a:spcBef>
        <a:spcAft>
          <a:spcPct val="0"/>
        </a:spcAft>
        <a:buChar char="•"/>
        <a:defRPr sz="16500">
          <a:solidFill>
            <a:schemeClr val="tx1"/>
          </a:solidFill>
          <a:latin typeface="+mn-lt"/>
          <a:ea typeface="+mn-ea"/>
          <a:cs typeface="+mn-cs"/>
        </a:defRPr>
      </a:lvl1pPr>
      <a:lvl2pPr marL="3821113" indent="-1470025" algn="l" defTabSz="4702175" rtl="0" eaLnBrk="0" fontAlgn="base" hangingPunct="0">
        <a:spcBef>
          <a:spcPct val="20000"/>
        </a:spcBef>
        <a:spcAft>
          <a:spcPct val="0"/>
        </a:spcAft>
        <a:buChar char="–"/>
        <a:defRPr sz="14400">
          <a:solidFill>
            <a:schemeClr val="tx1"/>
          </a:solidFill>
          <a:latin typeface="+mn-lt"/>
        </a:defRPr>
      </a:lvl2pPr>
      <a:lvl3pPr marL="5878513" indent="-1176338" algn="l" defTabSz="4702175" rtl="0" eaLnBrk="0" fontAlgn="base" hangingPunct="0">
        <a:spcBef>
          <a:spcPct val="20000"/>
        </a:spcBef>
        <a:spcAft>
          <a:spcPct val="0"/>
        </a:spcAft>
        <a:buChar char="•"/>
        <a:defRPr sz="12300">
          <a:solidFill>
            <a:schemeClr val="tx1"/>
          </a:solidFill>
          <a:latin typeface="+mn-lt"/>
        </a:defRPr>
      </a:lvl3pPr>
      <a:lvl4pPr marL="8229600" indent="-1176338" algn="l" defTabSz="4702175" rtl="0" eaLnBrk="0" fontAlgn="base" hangingPunct="0">
        <a:spcBef>
          <a:spcPct val="20000"/>
        </a:spcBef>
        <a:spcAft>
          <a:spcPct val="0"/>
        </a:spcAft>
        <a:buChar char="–"/>
        <a:defRPr sz="10300">
          <a:solidFill>
            <a:schemeClr val="tx1"/>
          </a:solidFill>
          <a:latin typeface="+mn-lt"/>
        </a:defRPr>
      </a:lvl4pPr>
      <a:lvl5pPr marL="10580688" indent="-1174750" algn="l" defTabSz="4702175" rtl="0" eaLnBrk="0" fontAlgn="base" hangingPunct="0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5pPr>
      <a:lvl6pPr marL="11037888" indent="-1174750" algn="l" defTabSz="4702175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6pPr>
      <a:lvl7pPr marL="11495088" indent="-1174750" algn="l" defTabSz="4702175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7pPr>
      <a:lvl8pPr marL="11952288" indent="-1174750" algn="l" defTabSz="4702175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8pPr>
      <a:lvl9pPr marL="12409488" indent="-1174750" algn="l" defTabSz="4702175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" name="Rectangle 183"/>
          <p:cNvSpPr>
            <a:spLocks noChangeArrowheads="1"/>
          </p:cNvSpPr>
          <p:nvPr/>
        </p:nvSpPr>
        <p:spPr bwMode="auto">
          <a:xfrm>
            <a:off x="29250218" y="6855619"/>
            <a:ext cx="13406967" cy="23402708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06" name="Rectangle 182"/>
          <p:cNvSpPr>
            <a:spLocks noChangeArrowheads="1"/>
          </p:cNvSpPr>
          <p:nvPr/>
        </p:nvSpPr>
        <p:spPr bwMode="auto">
          <a:xfrm>
            <a:off x="15233651" y="6961585"/>
            <a:ext cx="13406967" cy="23239809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dirty="0">
              <a:latin typeface="Comic Sans MS" pitchFamily="66" charset="0"/>
            </a:endParaRPr>
          </a:p>
        </p:txBody>
      </p:sp>
      <p:sp>
        <p:nvSpPr>
          <p:cNvPr id="1034" name="Rectangle 166"/>
          <p:cNvSpPr>
            <a:spLocks noChangeArrowheads="1"/>
          </p:cNvSpPr>
          <p:nvPr/>
        </p:nvSpPr>
        <p:spPr bwMode="auto">
          <a:xfrm>
            <a:off x="1217085" y="6855619"/>
            <a:ext cx="13406967" cy="102394"/>
          </a:xfrm>
          <a:prstGeom prst="rect">
            <a:avLst/>
          </a:prstGeom>
          <a:gradFill rotWithShape="0">
            <a:gsLst>
              <a:gs pos="0">
                <a:srgbClr val="FFC425"/>
              </a:gs>
              <a:gs pos="50000">
                <a:srgbClr val="000000"/>
              </a:gs>
              <a:gs pos="100000">
                <a:srgbClr val="FFC425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0" name="Text Box 750"/>
          <p:cNvSpPr txBox="1">
            <a:spLocks noChangeArrowheads="1"/>
          </p:cNvSpPr>
          <p:nvPr/>
        </p:nvSpPr>
        <p:spPr bwMode="auto">
          <a:xfrm>
            <a:off x="1217085" y="4615543"/>
            <a:ext cx="41440100" cy="2136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0" tIns="457200" rIns="685800" bIns="457200"/>
          <a:lstStyle/>
          <a:p>
            <a:pPr algn="just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600" dirty="0" smtClean="0">
                <a:latin typeface="Arial" pitchFamily="34" charset="0"/>
                <a:cs typeface="Arial" pitchFamily="34" charset="0"/>
              </a:rPr>
              <a:t>General Description 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Text Box 144"/>
          <p:cNvSpPr txBox="1">
            <a:spLocks noChangeArrowheads="1"/>
          </p:cNvSpPr>
          <p:nvPr/>
        </p:nvSpPr>
        <p:spPr bwMode="auto">
          <a:xfrm>
            <a:off x="15233651" y="6855619"/>
            <a:ext cx="13406967" cy="3427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0" tIns="1463040" rIns="685800" bIns="457200"/>
          <a:lstStyle/>
          <a:p>
            <a:pPr algn="just">
              <a:buFont typeface="Arial" charset="0"/>
              <a:buChar char="•"/>
            </a:pPr>
            <a:endParaRPr lang="en-US" sz="3600">
              <a:latin typeface="Arial" charset="0"/>
              <a:cs typeface="Arial" charset="0"/>
            </a:endParaRPr>
          </a:p>
        </p:txBody>
      </p:sp>
      <p:sp>
        <p:nvSpPr>
          <p:cNvPr id="1048" name="Rectangle 169"/>
          <p:cNvSpPr>
            <a:spLocks noChangeArrowheads="1"/>
          </p:cNvSpPr>
          <p:nvPr/>
        </p:nvSpPr>
        <p:spPr bwMode="auto">
          <a:xfrm>
            <a:off x="15233651" y="6855619"/>
            <a:ext cx="13406967" cy="102394"/>
          </a:xfrm>
          <a:prstGeom prst="rect">
            <a:avLst/>
          </a:prstGeom>
          <a:gradFill rotWithShape="0">
            <a:gsLst>
              <a:gs pos="0">
                <a:srgbClr val="FFC425"/>
              </a:gs>
              <a:gs pos="50000">
                <a:srgbClr val="000000"/>
              </a:gs>
              <a:gs pos="100000">
                <a:srgbClr val="FFC425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9" name="Rectangle 170"/>
          <p:cNvSpPr>
            <a:spLocks noChangeArrowheads="1"/>
          </p:cNvSpPr>
          <p:nvPr/>
        </p:nvSpPr>
        <p:spPr bwMode="auto">
          <a:xfrm>
            <a:off x="29250218" y="6855619"/>
            <a:ext cx="13406967" cy="102394"/>
          </a:xfrm>
          <a:prstGeom prst="rect">
            <a:avLst/>
          </a:prstGeom>
          <a:gradFill rotWithShape="0">
            <a:gsLst>
              <a:gs pos="0">
                <a:srgbClr val="FFC425"/>
              </a:gs>
              <a:gs pos="50000">
                <a:srgbClr val="000000"/>
              </a:gs>
              <a:gs pos="100000">
                <a:srgbClr val="FFC425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0" y="32087403"/>
            <a:ext cx="438912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kern="10" dirty="0"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Book Antiqua"/>
              </a:rPr>
              <a:t>Purdue Center for </a:t>
            </a:r>
            <a:r>
              <a:rPr lang="en-US" sz="4800" b="1" kern="10" dirty="0" smtClean="0"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Book Antiqua"/>
              </a:rPr>
              <a:t>XYZ (</a:t>
            </a:r>
            <a:r>
              <a:rPr lang="en-US" sz="4800" b="1" kern="10" smtClean="0"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Book Antiqua"/>
              </a:rPr>
              <a:t>if applicable)</a:t>
            </a:r>
            <a:endParaRPr lang="en-US" sz="4800" b="1" kern="10" dirty="0">
              <a:ln w="9525">
                <a:noFill/>
                <a:round/>
                <a:headEnd/>
                <a:tailEnd/>
              </a:ln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Book Antiqua"/>
            </a:endParaRPr>
          </a:p>
        </p:txBody>
      </p:sp>
      <p:sp>
        <p:nvSpPr>
          <p:cNvPr id="201" name="Rectangle 183"/>
          <p:cNvSpPr>
            <a:spLocks noChangeArrowheads="1"/>
          </p:cNvSpPr>
          <p:nvPr/>
        </p:nvSpPr>
        <p:spPr bwMode="auto">
          <a:xfrm>
            <a:off x="1222473" y="7008019"/>
            <a:ext cx="13406967" cy="23402708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1814795" y="16228368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1814795" y="16228368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1814795" y="16228368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8" name="Content Placeholder 4" descr="ChE Yellow Logo.JPG"/>
          <p:cNvPicPr>
            <a:picLocks noChangeAspect="1"/>
          </p:cNvPicPr>
          <p:nvPr/>
        </p:nvPicPr>
        <p:blipFill>
          <a:blip r:embed="rId3" cstate="print"/>
          <a:srcRect t="4243" r="31534" b="6231"/>
          <a:stretch>
            <a:fillRect/>
          </a:stretch>
        </p:blipFill>
        <p:spPr>
          <a:xfrm>
            <a:off x="1132115" y="566059"/>
            <a:ext cx="41801143" cy="4136571"/>
          </a:xfrm>
          <a:prstGeom prst="rect">
            <a:avLst/>
          </a:prstGeom>
          <a:ln cap="rnd">
            <a:solidFill>
              <a:schemeClr val="tx1"/>
            </a:solidFill>
          </a:ln>
        </p:spPr>
      </p:pic>
      <p:sp>
        <p:nvSpPr>
          <p:cNvPr id="1037" name="Text Box 93"/>
          <p:cNvSpPr txBox="1">
            <a:spLocks noChangeArrowheads="1"/>
          </p:cNvSpPr>
          <p:nvPr/>
        </p:nvSpPr>
        <p:spPr bwMode="auto">
          <a:xfrm>
            <a:off x="13158651" y="1121230"/>
            <a:ext cx="17626149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0">
            <a:spAutoFit/>
          </a:bodyPr>
          <a:lstStyle/>
          <a:p>
            <a:pPr algn="l"/>
            <a:r>
              <a:rPr lang="en-US" sz="8000" b="1" dirty="0" smtClean="0">
                <a:latin typeface="Arial" charset="0"/>
                <a:cs typeface="Arial" charset="0"/>
              </a:rPr>
              <a:t>Fun Things To Do in ChE Research</a:t>
            </a:r>
            <a:endParaRPr lang="en-US" sz="8000" b="1" dirty="0">
              <a:latin typeface="Arial" charset="0"/>
              <a:cs typeface="Arial" charset="0"/>
            </a:endParaRPr>
          </a:p>
        </p:txBody>
      </p:sp>
      <p:sp>
        <p:nvSpPr>
          <p:cNvPr id="1038" name="Text Box 94"/>
          <p:cNvSpPr txBox="1">
            <a:spLocks noChangeArrowheads="1"/>
          </p:cNvSpPr>
          <p:nvPr/>
        </p:nvSpPr>
        <p:spPr bwMode="auto">
          <a:xfrm>
            <a:off x="13144137" y="2850759"/>
            <a:ext cx="299632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4000" b="1" dirty="0" smtClean="0">
                <a:latin typeface="Arial" charset="0"/>
                <a:cs typeface="Arial" charset="0"/>
              </a:rPr>
              <a:t>Graduate Student </a:t>
            </a:r>
            <a:r>
              <a:rPr lang="en-US" sz="4000" b="1" dirty="0" smtClean="0">
                <a:latin typeface="Arial" charset="0"/>
                <a:cs typeface="Arial" charset="0"/>
              </a:rPr>
              <a:t>ABC Graduate </a:t>
            </a:r>
            <a:r>
              <a:rPr lang="en-US" sz="4000" b="1" dirty="0" smtClean="0">
                <a:latin typeface="Arial" charset="0"/>
                <a:cs typeface="Arial" charset="0"/>
              </a:rPr>
              <a:t>Student  </a:t>
            </a:r>
            <a:r>
              <a:rPr lang="en-US" sz="4000" b="1" dirty="0" smtClean="0">
                <a:latin typeface="Arial" charset="0"/>
                <a:cs typeface="Arial" charset="0"/>
              </a:rPr>
              <a:t>CDF, </a:t>
            </a:r>
            <a:r>
              <a:rPr lang="en-US" sz="4000" b="1" dirty="0" smtClean="0">
                <a:latin typeface="Arial" charset="0"/>
                <a:cs typeface="Arial" charset="0"/>
              </a:rPr>
              <a:t>Graduate Student  </a:t>
            </a:r>
            <a:r>
              <a:rPr lang="en-US" sz="4000" b="1" dirty="0" smtClean="0">
                <a:latin typeface="Arial" charset="0"/>
                <a:cs typeface="Arial" charset="0"/>
              </a:rPr>
              <a:t>XYZ, </a:t>
            </a:r>
            <a:r>
              <a:rPr lang="en-US" sz="4000" b="1" dirty="0" smtClean="0">
                <a:latin typeface="Arial" charset="0"/>
                <a:cs typeface="Arial" charset="0"/>
              </a:rPr>
              <a:t>Prof</a:t>
            </a:r>
            <a:r>
              <a:rPr lang="en-US" sz="4000" b="1" dirty="0">
                <a:latin typeface="Arial" charset="0"/>
                <a:cs typeface="Arial" charset="0"/>
              </a:rPr>
              <a:t>. </a:t>
            </a:r>
            <a:r>
              <a:rPr lang="en-US" sz="4000" b="1" dirty="0" err="1" smtClean="0">
                <a:latin typeface="Arial" charset="0"/>
                <a:cs typeface="Arial" charset="0"/>
              </a:rPr>
              <a:t>Abc</a:t>
            </a:r>
            <a:r>
              <a:rPr lang="en-US" sz="4000" b="1" dirty="0" smtClean="0">
                <a:latin typeface="Arial" charset="0"/>
                <a:cs typeface="Arial" charset="0"/>
              </a:rPr>
              <a:t> D. </a:t>
            </a:r>
            <a:r>
              <a:rPr lang="en-US" sz="4000" b="1" dirty="0" err="1" smtClean="0">
                <a:latin typeface="Arial" charset="0"/>
                <a:cs typeface="Arial" charset="0"/>
              </a:rPr>
              <a:t>Efg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6848</TotalTime>
  <Words>39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Slide 1</vt:lpstr>
    </vt:vector>
  </TitlesOfParts>
  <Manager/>
  <Company>뿿_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Aaron Pedigo</dc:creator>
  <cp:keywords/>
  <dc:description/>
  <cp:lastModifiedBy>cfarmus</cp:lastModifiedBy>
  <cp:revision>168</cp:revision>
  <cp:lastPrinted>2009-08-11T18:04:32Z</cp:lastPrinted>
  <dcterms:created xsi:type="dcterms:W3CDTF">2008-03-10T18:04:32Z</dcterms:created>
  <dcterms:modified xsi:type="dcterms:W3CDTF">2011-02-24T16:00:50Z</dcterms:modified>
  <cp:category/>
</cp:coreProperties>
</file>