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5" r:id="rId2"/>
  </p:sldMasterIdLst>
  <p:notesMasterIdLst>
    <p:notesMasterId r:id="rId8"/>
  </p:notesMasterIdLst>
  <p:sldIdLst>
    <p:sldId id="267" r:id="rId3"/>
    <p:sldId id="2189" r:id="rId4"/>
    <p:sldId id="2191" r:id="rId5"/>
    <p:sldId id="2190" r:id="rId6"/>
    <p:sldId id="277" r:id="rId7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C3A3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D27102A9-8310-4765-A935-A1911B00CA55}" styleName="Light Style 1 - Acc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987" autoAdjust="0"/>
    <p:restoredTop sz="95706" autoAdjust="0"/>
  </p:normalViewPr>
  <p:slideViewPr>
    <p:cSldViewPr snapToGrid="0">
      <p:cViewPr varScale="1">
        <p:scale>
          <a:sx n="57" d="100"/>
          <a:sy n="57" d="100"/>
        </p:scale>
        <p:origin x="280" y="4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DF239B-F63D-437A-9FC0-CFAF67E21594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40E16E3-E117-4466-A8A8-8D2EBB85C16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0966130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237BF745-0557-B241-863F-056113C7032A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233161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DA5C1C6-6393-E24D-BF82-8F95E3C5AD8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7BE8EE48-0667-EF97-A89A-1C9E4858B87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CFD54FF2-964A-DA59-985D-CDC1DB85AFB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5FB7ECD-80C3-D2E3-DDA4-E871CC021F7B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6A3C14-393E-45AA-9C81-F13C6D7AA60A}" type="slidenum">
              <a:rPr lang="en-US" smtClean="0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3047700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35E75E70-97DB-802B-4FBB-B317BBE0355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A14D25F4-20F9-7EEE-8D12-25828D042ABC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DA1647A5-93BD-0976-6C0E-CAE9D42E41BA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423726-095A-F373-1EA3-734AAC42D1B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6A3C14-393E-45AA-9C81-F13C6D7AA60A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6217479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658A0A4-3C78-F125-A8DA-975CA824748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>
            <a:extLst>
              <a:ext uri="{FF2B5EF4-FFF2-40B4-BE49-F238E27FC236}">
                <a16:creationId xmlns:a16="http://schemas.microsoft.com/office/drawing/2014/main" id="{B0AE8A2B-8816-67FC-74F5-6983FB9DE880}"/>
              </a:ext>
            </a:extLst>
          </p:cNvPr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>
            <a:extLst>
              <a:ext uri="{FF2B5EF4-FFF2-40B4-BE49-F238E27FC236}">
                <a16:creationId xmlns:a16="http://schemas.microsoft.com/office/drawing/2014/main" id="{0C53C413-825C-D78E-AA79-FB319C46892F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B3DF79DD-14DD-E17F-5065-54FC094F8922}"/>
              </a:ext>
            </a:extLst>
          </p:cNvPr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4E6A3C14-393E-45AA-9C81-F13C6D7AA60A}" type="slidenum">
              <a:rPr lang="en-US" smtClean="0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1279227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emf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2.xml"/></Relationships>
</file>

<file path=ppt/slideLayouts/_rels/slideLayout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2.xml"/></Relationships>
</file>

<file path=ppt/slideLayouts/_rels/slideLayout3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3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emf"/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E62AF06-FADB-2D11-C6A2-219F9E7D133E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06376B1-809F-8377-A91C-48E978499D4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89C84D3-E2F0-B99E-C786-F41461FE747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A80B-AF2B-446D-9306-723862C552A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EDE036-19CD-F580-BBBF-009C2B509A5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3DE11F0-C56C-5BAD-5B11-90C9CA8C50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4A1B-C2AD-4587-9DB6-00BADB3C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799344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3B3637E-017E-F7BD-59EF-52E6323A2BC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65EC9D1A-3AD6-2B7A-C133-768F3429649A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A5EA77-3A0B-360B-DD3D-C246F3FF8A7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A80B-AF2B-446D-9306-723862C552A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F368DBB-C154-5C09-2D73-0BA98FFACEB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7B50134-E967-4CE0-D5CE-CE5E86DFE99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4A1B-C2AD-4587-9DB6-00BADB3C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093004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BDC5B4-F8D9-1A2C-77AB-53D36CB6CEFE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47D7422-D533-A7E7-5D7B-D79E7D310FC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D89FA43-DB9D-FA9F-92F4-F981F6DE6B8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A80B-AF2B-446D-9306-723862C552A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E1423F9-5FB4-E38D-98AF-458C1A0FD1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070E0FB-7EC9-6ACA-BFA4-E0A59EF4383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4A1B-C2AD-4587-9DB6-00BADB3C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428561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Content Slide - Copy">
    <p:bg>
      <p:bgPr>
        <a:solidFill>
          <a:schemeClr val="accent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7" name="Black Bar">
            <a:extLst>
              <a:ext uri="{FF2B5EF4-FFF2-40B4-BE49-F238E27FC236}">
                <a16:creationId xmlns:a16="http://schemas.microsoft.com/office/drawing/2014/main" id="{6283C7A5-FA96-634B-82F6-99BF44D20F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7009" y="0"/>
            <a:ext cx="11514667" cy="914400"/>
          </a:xfrm>
          <a:prstGeom prst="rect">
            <a:avLst/>
          </a:prstGeom>
        </p:spPr>
      </p:pic>
      <p:sp>
        <p:nvSpPr>
          <p:cNvPr id="2" name="Title"/>
          <p:cNvSpPr>
            <a:spLocks noGrp="1"/>
          </p:cNvSpPr>
          <p:nvPr>
            <p:ph type="ctrTitle" hasCustomPrompt="1"/>
          </p:nvPr>
        </p:nvSpPr>
        <p:spPr bwMode="blackWhite">
          <a:xfrm>
            <a:off x="1489619" y="442674"/>
            <a:ext cx="9234309" cy="512448"/>
          </a:xfrm>
          <a:prstGeom prst="rect">
            <a:avLst/>
          </a:prstGeom>
          <a:noFill/>
          <a:ln w="38100">
            <a:noFill/>
          </a:ln>
        </p:spPr>
        <p:txBody>
          <a:bodyPr wrap="square" lIns="0" tIns="0" rIns="0" bIns="0" anchor="t" anchorCtr="0">
            <a:spAutoFit/>
          </a:bodyPr>
          <a:lstStyle>
            <a:lvl1pPr algn="l">
              <a:defRPr sz="3600" b="1" i="1" cap="none" spc="0">
                <a:solidFill>
                  <a:schemeClr val="tx2"/>
                </a:solidFill>
                <a:latin typeface="Acumin Pro ExtraCondensed" panose="020B0508020202020204" pitchFamily="34" charset="77"/>
              </a:defRPr>
            </a:lvl1pPr>
          </a:lstStyle>
          <a:p>
            <a:r>
              <a:rPr lang="en-US" dirty="0"/>
              <a:t>Title </a:t>
            </a:r>
            <a:r>
              <a:rPr lang="en-US" dirty="0" err="1"/>
              <a:t>Acumin</a:t>
            </a:r>
            <a:r>
              <a:rPr lang="en-US" dirty="0"/>
              <a:t> Pro Extra Cond Bold Italic 36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3" name="Subhead"/>
          <p:cNvSpPr>
            <a:spLocks noGrp="1"/>
          </p:cNvSpPr>
          <p:nvPr>
            <p:ph type="subTitle" idx="1" hasCustomPrompt="1"/>
          </p:nvPr>
        </p:nvSpPr>
        <p:spPr>
          <a:xfrm>
            <a:off x="1489618" y="1345167"/>
            <a:ext cx="7321993" cy="341599"/>
          </a:xfrm>
          <a:noFill/>
        </p:spPr>
        <p:txBody>
          <a:bodyPr wrap="square" lIns="0" tIns="0" rIns="0" bIns="0" anchor="t" anchorCtr="0">
            <a:spAutoFit/>
          </a:bodyPr>
          <a:lstStyle>
            <a:lvl1pPr marL="0" indent="0" algn="l">
              <a:buNone/>
              <a:defRPr sz="2200" b="1" i="0">
                <a:solidFill>
                  <a:schemeClr val="bg2"/>
                </a:solidFill>
                <a:latin typeface="Acumin Pro SemiCondensed" panose="020B0506020202020204" pitchFamily="34" charset="77"/>
              </a:defRPr>
            </a:lvl1pPr>
            <a:lvl2pPr marL="457200" indent="0" algn="ctr">
              <a:buNone/>
              <a:defRPr sz="19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Subhead </a:t>
            </a:r>
            <a:r>
              <a:rPr lang="en-US" dirty="0" err="1"/>
              <a:t>Acumin</a:t>
            </a:r>
            <a:r>
              <a:rPr lang="en-US" dirty="0"/>
              <a:t> Pro Semi Cond Bold 22 </a:t>
            </a:r>
            <a:r>
              <a:rPr lang="en-US" dirty="0" err="1"/>
              <a:t>pt</a:t>
            </a:r>
            <a:endParaRPr lang="en-US" dirty="0"/>
          </a:p>
        </p:txBody>
      </p:sp>
      <p:sp>
        <p:nvSpPr>
          <p:cNvPr id="25" name="Body Text">
            <a:extLst>
              <a:ext uri="{FF2B5EF4-FFF2-40B4-BE49-F238E27FC236}">
                <a16:creationId xmlns:a16="http://schemas.microsoft.com/office/drawing/2014/main" id="{9F798712-4535-8340-942F-27FFD5E3FE9B}"/>
              </a:ext>
            </a:extLst>
          </p:cNvPr>
          <p:cNvSpPr>
            <a:spLocks noGrp="1"/>
          </p:cNvSpPr>
          <p:nvPr>
            <p:ph type="body" sz="quarter" idx="14" hasCustomPrompt="1"/>
          </p:nvPr>
        </p:nvSpPr>
        <p:spPr>
          <a:xfrm>
            <a:off x="2428620" y="1962540"/>
            <a:ext cx="7366000" cy="3411537"/>
          </a:xfrm>
        </p:spPr>
        <p:txBody>
          <a:bodyPr lIns="0" tIns="0" rIns="0" bIns="0">
            <a:normAutofit/>
          </a:bodyPr>
          <a:lstStyle>
            <a:lvl1pPr marL="274320" marR="0" indent="-27432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§"/>
              <a:tabLst/>
              <a:defRPr sz="1800" b="0" i="0" normalizeH="0" baseline="0">
                <a:solidFill>
                  <a:schemeClr val="bg1"/>
                </a:solidFill>
                <a:latin typeface="Acumin Pro" panose="020B0504020202020204" pitchFamily="34" charset="77"/>
              </a:defRPr>
            </a:lvl1pPr>
          </a:lstStyle>
          <a:p>
            <a:pPr lvl="0"/>
            <a:r>
              <a:rPr lang="en-US" dirty="0"/>
              <a:t>Bulleted copy. </a:t>
            </a:r>
            <a:r>
              <a:rPr lang="en-US" dirty="0" err="1"/>
              <a:t>Acumin</a:t>
            </a:r>
            <a:r>
              <a:rPr lang="en-US" dirty="0"/>
              <a:t> Pro Reg 18 pt. Keep it short with bite-size chunks of information.</a:t>
            </a:r>
          </a:p>
          <a:p>
            <a:pPr lvl="0"/>
            <a:endParaRPr lang="en-US" dirty="0"/>
          </a:p>
          <a:p>
            <a:pPr lvl="0"/>
            <a:r>
              <a:rPr lang="en-US" dirty="0"/>
              <a:t>Bulleted copy. </a:t>
            </a:r>
            <a:r>
              <a:rPr lang="en-US" dirty="0" err="1"/>
              <a:t>Acumin</a:t>
            </a:r>
            <a:r>
              <a:rPr lang="en-US" dirty="0"/>
              <a:t> Pro Reg 18 pt. Keep it short with bite-size chunks of information.</a:t>
            </a:r>
          </a:p>
          <a:p>
            <a:pPr lvl="0"/>
            <a:endParaRPr lang="en-US" dirty="0"/>
          </a:p>
          <a:p>
            <a:pPr marL="274320" marR="0" lvl="0" indent="-27432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lang="en-US" dirty="0"/>
              <a:t>Bulleted copy. </a:t>
            </a:r>
            <a:r>
              <a:rPr lang="en-US" dirty="0" err="1"/>
              <a:t>Acumin</a:t>
            </a:r>
            <a:r>
              <a:rPr lang="en-US" dirty="0"/>
              <a:t> Pro Reg 18 pt. Keep it short with bite-size chunks of information.</a:t>
            </a:r>
          </a:p>
          <a:p>
            <a:pPr lvl="0"/>
            <a:endParaRPr lang="en-US" dirty="0"/>
          </a:p>
          <a:p>
            <a:pPr marL="274320" marR="0" lvl="0" indent="-27432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 typeface="Wingdings" charset="2"/>
              <a:buChar char="§"/>
              <a:tabLst/>
              <a:defRPr/>
            </a:pPr>
            <a:r>
              <a:rPr lang="en-US" dirty="0"/>
              <a:t>Bulleted copy. </a:t>
            </a:r>
            <a:r>
              <a:rPr lang="en-US" dirty="0" err="1"/>
              <a:t>Acumin</a:t>
            </a:r>
            <a:r>
              <a:rPr lang="en-US" dirty="0"/>
              <a:t> Pro Reg 18 pt. Keep it short with bite-size chunks of information.</a:t>
            </a:r>
          </a:p>
          <a:p>
            <a:pPr lvl="0"/>
            <a:endParaRPr lang="en-US" dirty="0"/>
          </a:p>
        </p:txBody>
      </p:sp>
      <p:sp>
        <p:nvSpPr>
          <p:cNvPr id="28" name="Date">
            <a:extLst>
              <a:ext uri="{FF2B5EF4-FFF2-40B4-BE49-F238E27FC236}">
                <a16:creationId xmlns:a16="http://schemas.microsoft.com/office/drawing/2014/main" id="{32B67432-75BE-B145-B884-FF16D239EAF2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10171610" y="6202177"/>
            <a:ext cx="1002933" cy="32396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0" i="0">
                <a:solidFill>
                  <a:schemeClr val="bg1">
                    <a:alpha val="70000"/>
                  </a:schemeClr>
                </a:solidFill>
                <a:latin typeface="Acumin Pro" panose="020B0504020202020204" pitchFamily="34" charset="77"/>
              </a:defRPr>
            </a:lvl1pPr>
          </a:lstStyle>
          <a:p>
            <a:fld id="{E0C8DACD-4E35-4E4C-AC75-C3DE50F04E7E}" type="datetime1">
              <a:rPr lang="en-US" smtClean="0"/>
              <a:pPr/>
              <a:t>8/12/2025</a:t>
            </a:fld>
            <a:endParaRPr lang="en-US" dirty="0"/>
          </a:p>
        </p:txBody>
      </p:sp>
      <p:cxnSp>
        <p:nvCxnSpPr>
          <p:cNvPr id="30" name="Line">
            <a:extLst>
              <a:ext uri="{FF2B5EF4-FFF2-40B4-BE49-F238E27FC236}">
                <a16:creationId xmlns:a16="http://schemas.microsoft.com/office/drawing/2014/main" id="{58350E96-57A4-414B-9B8B-1430C2B4D38E}"/>
              </a:ext>
            </a:extLst>
          </p:cNvPr>
          <p:cNvCxnSpPr>
            <a:cxnSpLocks/>
          </p:cNvCxnSpPr>
          <p:nvPr userDrawn="1"/>
        </p:nvCxnSpPr>
        <p:spPr>
          <a:xfrm>
            <a:off x="11200667" y="6270568"/>
            <a:ext cx="0" cy="160020"/>
          </a:xfrm>
          <a:prstGeom prst="line">
            <a:avLst/>
          </a:prstGeom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Slide Number">
            <a:extLst>
              <a:ext uri="{FF2B5EF4-FFF2-40B4-BE49-F238E27FC236}">
                <a16:creationId xmlns:a16="http://schemas.microsoft.com/office/drawing/2014/main" id="{49E8753C-A442-034F-B0F4-92D22B3247F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11299112" y="6181281"/>
            <a:ext cx="487680" cy="365760"/>
          </a:xfrm>
          <a:prstGeom prst="ellipse">
            <a:avLst/>
          </a:prstGeom>
          <a:noFill/>
        </p:spPr>
        <p:txBody>
          <a:bodyPr vert="horz" lIns="18288" tIns="45720" rIns="18288" bIns="45720" rtlCol="0" anchor="ctr">
            <a:noAutofit/>
          </a:bodyPr>
          <a:lstStyle>
            <a:lvl1pPr algn="ctr">
              <a:defRPr sz="1000" b="1" i="0" spc="0" baseline="0">
                <a:solidFill>
                  <a:schemeClr val="bg1"/>
                </a:solidFill>
                <a:latin typeface="Acumin Pro Semibold" panose="020B0504020202020204" pitchFamily="34" charset="77"/>
              </a:defRPr>
            </a:lvl1pPr>
          </a:lstStyle>
          <a:p>
            <a:fld id="{8A7A6979-0714-4377-B894-6BE4C2D6E202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760002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  <p15:guide id="3" orient="horz" pos="3960">
          <p15:clr>
            <a:srgbClr val="FBAE40"/>
          </p15:clr>
        </p15:guide>
        <p15:guide id="4" pos="5952">
          <p15:clr>
            <a:srgbClr val="FBAE40"/>
          </p15:clr>
        </p15:guide>
        <p15:guide id="5" pos="6848">
          <p15:clr>
            <a:srgbClr val="FBAE40"/>
          </p15:clr>
        </p15:guide>
        <p15:guide id="6" orient="horz" pos="4032">
          <p15:clr>
            <a:srgbClr val="FBAE40"/>
          </p15:clr>
        </p15:guide>
        <p15:guide id="7" pos="1312">
          <p15:clr>
            <a:srgbClr val="FBAE40"/>
          </p15:clr>
        </p15:guide>
        <p15:guide id="8" pos="928">
          <p15:clr>
            <a:srgbClr val="FBAE40"/>
          </p15:clr>
        </p15:guide>
        <p15:guide id="9" pos="1536">
          <p15:clr>
            <a:srgbClr val="FBAE40"/>
          </p15:clr>
        </p15:guide>
      </p15:sldGuideLst>
    </p:ext>
  </p:extLs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Title Slide -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6800" y="0"/>
            <a:ext cx="2235200" cy="6858000"/>
          </a:xfrm>
          <a:prstGeom prst="rect">
            <a:avLst/>
          </a:prstGeom>
          <a:noFill/>
        </p:spPr>
      </p:pic>
      <p:sp>
        <p:nvSpPr>
          <p:cNvPr id="6" name="Triangle 5">
            <a:extLst>
              <a:ext uri="{FF2B5EF4-FFF2-40B4-BE49-F238E27FC236}">
                <a16:creationId xmlns:a16="http://schemas.microsoft.com/office/drawing/2014/main" id="{47BD40D6-A6F9-8B8C-560F-0C7A97097E8F}"/>
              </a:ext>
            </a:extLst>
          </p:cNvPr>
          <p:cNvSpPr/>
          <p:nvPr userDrawn="1"/>
        </p:nvSpPr>
        <p:spPr>
          <a:xfrm>
            <a:off x="9954706" y="-9439"/>
            <a:ext cx="2246721" cy="6867440"/>
          </a:xfrm>
          <a:custGeom>
            <a:avLst/>
            <a:gdLst>
              <a:gd name="connsiteX0" fmla="*/ 0 w 2243579"/>
              <a:gd name="connsiteY0" fmla="*/ 0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0 w 2243579"/>
              <a:gd name="connsiteY4" fmla="*/ 0 h 6881568"/>
              <a:gd name="connsiteX0" fmla="*/ 1300899 w 2243579"/>
              <a:gd name="connsiteY0" fmla="*/ 565608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300899 w 2243579"/>
              <a:gd name="connsiteY4" fmla="*/ 565608 h 6881568"/>
              <a:gd name="connsiteX0" fmla="*/ 1602557 w 2243579"/>
              <a:gd name="connsiteY0" fmla="*/ 18854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602557 w 2243579"/>
              <a:gd name="connsiteY4" fmla="*/ 18854 h 6881568"/>
              <a:gd name="connsiteX0" fmla="*/ 1319753 w 1960775"/>
              <a:gd name="connsiteY0" fmla="*/ 18854 h 6881568"/>
              <a:gd name="connsiteX1" fmla="*/ 1960775 w 1960775"/>
              <a:gd name="connsiteY1" fmla="*/ 0 h 6881568"/>
              <a:gd name="connsiteX2" fmla="*/ 1960775 w 1960775"/>
              <a:gd name="connsiteY2" fmla="*/ 6881568 h 6881568"/>
              <a:gd name="connsiteX3" fmla="*/ 0 w 1960775"/>
              <a:gd name="connsiteY3" fmla="*/ 6806154 h 6881568"/>
              <a:gd name="connsiteX4" fmla="*/ 1319753 w 1960775"/>
              <a:gd name="connsiteY4" fmla="*/ 18854 h 6881568"/>
              <a:gd name="connsiteX0" fmla="*/ 1593130 w 2234152"/>
              <a:gd name="connsiteY0" fmla="*/ 18854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93130 w 2234152"/>
              <a:gd name="connsiteY4" fmla="*/ 18854 h 6881569"/>
              <a:gd name="connsiteX0" fmla="*/ 1583717 w 2234152"/>
              <a:gd name="connsiteY0" fmla="*/ 9420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83717 w 2234152"/>
              <a:gd name="connsiteY4" fmla="*/ 9420 h 6881569"/>
              <a:gd name="connsiteX0" fmla="*/ 1583717 w 2243566"/>
              <a:gd name="connsiteY0" fmla="*/ 0 h 6872149"/>
              <a:gd name="connsiteX1" fmla="*/ 2243566 w 2243566"/>
              <a:gd name="connsiteY1" fmla="*/ 12 h 6872149"/>
              <a:gd name="connsiteX2" fmla="*/ 2234152 w 2243566"/>
              <a:gd name="connsiteY2" fmla="*/ 6872148 h 6872149"/>
              <a:gd name="connsiteX3" fmla="*/ 0 w 2243566"/>
              <a:gd name="connsiteY3" fmla="*/ 6872149 h 6872149"/>
              <a:gd name="connsiteX4" fmla="*/ 1583717 w 2243566"/>
              <a:gd name="connsiteY4" fmla="*/ 0 h 6872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3566" h="6872149">
                <a:moveTo>
                  <a:pt x="1583717" y="0"/>
                </a:moveTo>
                <a:lnTo>
                  <a:pt x="2243566" y="12"/>
                </a:lnTo>
                <a:lnTo>
                  <a:pt x="2234152" y="6872148"/>
                </a:lnTo>
                <a:lnTo>
                  <a:pt x="0" y="6872149"/>
                </a:lnTo>
                <a:lnTo>
                  <a:pt x="1583717" y="0"/>
                </a:lnTo>
                <a:close/>
              </a:path>
            </a:pathLst>
          </a:custGeom>
          <a:solidFill>
            <a:srgbClr val="CFB9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1870E27-202E-F717-3FB6-D69451DF1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3257" y="2005070"/>
            <a:ext cx="7763458" cy="592834"/>
          </a:xfrm>
        </p:spPr>
        <p:txBody>
          <a:bodyPr>
            <a:noAutofit/>
          </a:bodyPr>
          <a:lstStyle>
            <a:lvl1pPr>
              <a:defRPr sz="540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3E966E-ACAB-E285-70D0-66AC08DF13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3257" y="2629338"/>
            <a:ext cx="7763458" cy="4492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 b="1" i="0">
                <a:solidFill>
                  <a:schemeClr val="bg2"/>
                </a:solidFill>
                <a:latin typeface="Acumin Pro Semibold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6FFA1BC-72F9-9048-3E39-D300A3A6A5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23257" y="3107129"/>
            <a:ext cx="7763458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bg2"/>
                </a:solidFill>
                <a:latin typeface="Acumin Pro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fld id="{C7124C19-F609-8C4C-8116-78E353E3E672}" type="datetime1">
              <a:rPr lang="en-US" smtClean="0"/>
              <a:t>3/29/23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2570B8-1BC6-5120-E2AA-E1E11ACD15F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6134" y="5842638"/>
            <a:ext cx="4929049" cy="430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8648973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6800" y="0"/>
            <a:ext cx="2235200" cy="6858000"/>
          </a:xfrm>
          <a:prstGeom prst="rect">
            <a:avLst/>
          </a:prstGeom>
          <a:noFill/>
        </p:spPr>
      </p:pic>
      <p:sp>
        <p:nvSpPr>
          <p:cNvPr id="6" name="Triangle 5">
            <a:extLst>
              <a:ext uri="{FF2B5EF4-FFF2-40B4-BE49-F238E27FC236}">
                <a16:creationId xmlns:a16="http://schemas.microsoft.com/office/drawing/2014/main" id="{47BD40D6-A6F9-8B8C-560F-0C7A97097E8F}"/>
              </a:ext>
            </a:extLst>
          </p:cNvPr>
          <p:cNvSpPr/>
          <p:nvPr userDrawn="1"/>
        </p:nvSpPr>
        <p:spPr>
          <a:xfrm>
            <a:off x="9954706" y="-9439"/>
            <a:ext cx="2246721" cy="6867440"/>
          </a:xfrm>
          <a:custGeom>
            <a:avLst/>
            <a:gdLst>
              <a:gd name="connsiteX0" fmla="*/ 0 w 2243579"/>
              <a:gd name="connsiteY0" fmla="*/ 0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0 w 2243579"/>
              <a:gd name="connsiteY4" fmla="*/ 0 h 6881568"/>
              <a:gd name="connsiteX0" fmla="*/ 1300899 w 2243579"/>
              <a:gd name="connsiteY0" fmla="*/ 565608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300899 w 2243579"/>
              <a:gd name="connsiteY4" fmla="*/ 565608 h 6881568"/>
              <a:gd name="connsiteX0" fmla="*/ 1602557 w 2243579"/>
              <a:gd name="connsiteY0" fmla="*/ 18854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602557 w 2243579"/>
              <a:gd name="connsiteY4" fmla="*/ 18854 h 6881568"/>
              <a:gd name="connsiteX0" fmla="*/ 1319753 w 1960775"/>
              <a:gd name="connsiteY0" fmla="*/ 18854 h 6881568"/>
              <a:gd name="connsiteX1" fmla="*/ 1960775 w 1960775"/>
              <a:gd name="connsiteY1" fmla="*/ 0 h 6881568"/>
              <a:gd name="connsiteX2" fmla="*/ 1960775 w 1960775"/>
              <a:gd name="connsiteY2" fmla="*/ 6881568 h 6881568"/>
              <a:gd name="connsiteX3" fmla="*/ 0 w 1960775"/>
              <a:gd name="connsiteY3" fmla="*/ 6806154 h 6881568"/>
              <a:gd name="connsiteX4" fmla="*/ 1319753 w 1960775"/>
              <a:gd name="connsiteY4" fmla="*/ 18854 h 6881568"/>
              <a:gd name="connsiteX0" fmla="*/ 1593130 w 2234152"/>
              <a:gd name="connsiteY0" fmla="*/ 18854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93130 w 2234152"/>
              <a:gd name="connsiteY4" fmla="*/ 18854 h 6881569"/>
              <a:gd name="connsiteX0" fmla="*/ 1583717 w 2234152"/>
              <a:gd name="connsiteY0" fmla="*/ 9420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83717 w 2234152"/>
              <a:gd name="connsiteY4" fmla="*/ 9420 h 6881569"/>
              <a:gd name="connsiteX0" fmla="*/ 1583717 w 2243566"/>
              <a:gd name="connsiteY0" fmla="*/ 0 h 6872149"/>
              <a:gd name="connsiteX1" fmla="*/ 2243566 w 2243566"/>
              <a:gd name="connsiteY1" fmla="*/ 12 h 6872149"/>
              <a:gd name="connsiteX2" fmla="*/ 2234152 w 2243566"/>
              <a:gd name="connsiteY2" fmla="*/ 6872148 h 6872149"/>
              <a:gd name="connsiteX3" fmla="*/ 0 w 2243566"/>
              <a:gd name="connsiteY3" fmla="*/ 6872149 h 6872149"/>
              <a:gd name="connsiteX4" fmla="*/ 1583717 w 2243566"/>
              <a:gd name="connsiteY4" fmla="*/ 0 h 6872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3566" h="6872149">
                <a:moveTo>
                  <a:pt x="1583717" y="0"/>
                </a:moveTo>
                <a:lnTo>
                  <a:pt x="2243566" y="12"/>
                </a:lnTo>
                <a:lnTo>
                  <a:pt x="2234152" y="6872148"/>
                </a:lnTo>
                <a:lnTo>
                  <a:pt x="0" y="6872149"/>
                </a:lnTo>
                <a:lnTo>
                  <a:pt x="1583717" y="0"/>
                </a:lnTo>
                <a:close/>
              </a:path>
            </a:pathLst>
          </a:custGeom>
          <a:solidFill>
            <a:srgbClr val="CFB9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1870E27-202E-F717-3FB6-D69451DF1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3257" y="2005070"/>
            <a:ext cx="7763458" cy="592834"/>
          </a:xfrm>
        </p:spPr>
        <p:txBody>
          <a:bodyPr>
            <a:noAutofit/>
          </a:bodyPr>
          <a:lstStyle>
            <a:lvl1pPr>
              <a:defRPr sz="540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3E966E-ACAB-E285-70D0-66AC08DF13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3257" y="2629338"/>
            <a:ext cx="7763458" cy="4492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 b="1" i="0">
                <a:solidFill>
                  <a:schemeClr val="bg2"/>
                </a:solidFill>
                <a:latin typeface="Acumin Pro Semibold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3" name="Text Placeholder 8">
            <a:extLst>
              <a:ext uri="{FF2B5EF4-FFF2-40B4-BE49-F238E27FC236}">
                <a16:creationId xmlns:a16="http://schemas.microsoft.com/office/drawing/2014/main" id="{76FFA1BC-72F9-9048-3E39-D300A3A6A52E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23257" y="3107129"/>
            <a:ext cx="7763458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bg2"/>
                </a:solidFill>
                <a:latin typeface="Acumin Pro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fld id="{C7124C19-F609-8C4C-8116-78E353E3E672}" type="datetime1">
              <a:rPr lang="en-US" smtClean="0"/>
              <a:t>3/29/23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E2570B8-1BC6-5120-E2AA-E1E11ACD15F3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6134" y="5842638"/>
            <a:ext cx="4929049" cy="430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73659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-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6800" y="0"/>
            <a:ext cx="2235200" cy="6858000"/>
          </a:xfrm>
          <a:prstGeom prst="rect">
            <a:avLst/>
          </a:prstGeom>
          <a:noFill/>
        </p:spPr>
      </p:pic>
      <p:sp>
        <p:nvSpPr>
          <p:cNvPr id="6" name="Title 6">
            <a:extLst>
              <a:ext uri="{FF2B5EF4-FFF2-40B4-BE49-F238E27FC236}">
                <a16:creationId xmlns:a16="http://schemas.microsoft.com/office/drawing/2014/main" id="{B1EEEEC0-D7E4-4DE5-4E3D-FAAD9ABA8990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023257" y="1812045"/>
            <a:ext cx="7763458" cy="719757"/>
          </a:xfrm>
        </p:spPr>
        <p:txBody>
          <a:bodyPr>
            <a:noAutofit/>
          </a:bodyPr>
          <a:lstStyle>
            <a:lvl1pPr>
              <a:defRPr sz="540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Presentation Title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D8EDB9B8-C811-84E9-5F58-0130F3A8050C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23257" y="2617146"/>
            <a:ext cx="7763458" cy="449263"/>
          </a:xfrm>
        </p:spPr>
        <p:txBody>
          <a:bodyPr>
            <a:noAutofit/>
          </a:bodyPr>
          <a:lstStyle>
            <a:lvl1pPr marL="0" indent="0">
              <a:buFontTx/>
              <a:buNone/>
              <a:defRPr sz="2400" b="1" i="0">
                <a:solidFill>
                  <a:schemeClr val="tx1"/>
                </a:solidFill>
                <a:latin typeface="Acumin Pro Semibold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Subtitle</a:t>
            </a:r>
          </a:p>
        </p:txBody>
      </p:sp>
      <p:sp>
        <p:nvSpPr>
          <p:cNvPr id="10" name="Text Placeholder 8">
            <a:extLst>
              <a:ext uri="{FF2B5EF4-FFF2-40B4-BE49-F238E27FC236}">
                <a16:creationId xmlns:a16="http://schemas.microsoft.com/office/drawing/2014/main" id="{24BF34A7-30DF-7BD2-A5A2-434BBF6672CA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1023257" y="3148847"/>
            <a:ext cx="7763458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600">
                <a:solidFill>
                  <a:schemeClr val="tx1"/>
                </a:solidFill>
                <a:latin typeface="Acumin Pro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3/31/23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AF527B4E-CB87-D326-6F20-80BF47DC419B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6133" y="5839622"/>
            <a:ext cx="4957269" cy="4310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8308424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with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Picture Placeholder 2">
            <a:extLst>
              <a:ext uri="{FF2B5EF4-FFF2-40B4-BE49-F238E27FC236}">
                <a16:creationId xmlns:a16="http://schemas.microsoft.com/office/drawing/2014/main" id="{34176D92-8FAB-782E-E607-5D0C5CC9C2A2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0" y="0"/>
            <a:ext cx="12192000" cy="6858000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85FDAFB6-8BB6-ADBB-6574-5B0C25E7BDD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8972" y="4671391"/>
            <a:ext cx="11266714" cy="1401419"/>
          </a:xfrm>
        </p:spPr>
        <p:txBody>
          <a:bodyPr/>
          <a:lstStyle>
            <a:lvl1pPr algn="ctr">
              <a:defRPr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Text Placeholder 8">
            <a:extLst>
              <a:ext uri="{FF2B5EF4-FFF2-40B4-BE49-F238E27FC236}">
                <a16:creationId xmlns:a16="http://schemas.microsoft.com/office/drawing/2014/main" id="{5FF931D0-D7E7-D9E1-3CCC-83299A09228A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478972" y="6085510"/>
            <a:ext cx="11266714" cy="449263"/>
          </a:xfrm>
        </p:spPr>
        <p:txBody>
          <a:bodyPr>
            <a:noAutofit/>
          </a:bodyPr>
          <a:lstStyle>
            <a:lvl1pPr marL="0" indent="0" algn="ctr">
              <a:buFontTx/>
              <a:buNone/>
              <a:defRPr sz="2000" b="0" i="0">
                <a:solidFill>
                  <a:schemeClr val="tx1"/>
                </a:solidFill>
                <a:latin typeface="Acumin Pro Medium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edit Subtitle style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E30C6FA-3A81-1D56-6171-6E93F32A836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2103" y="6253593"/>
            <a:ext cx="4000811" cy="34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99428729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0" y="-9525"/>
            <a:ext cx="12192000" cy="6892463"/>
          </a:xfr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DCA0E95C-D44C-0BD3-29E1-C39EBAC823A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64367726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p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543324"/>
            <a:ext cx="11266713" cy="4454706"/>
          </a:xfrm>
        </p:spPr>
        <p:txBody>
          <a:bodyPr numCol="1">
            <a:noAutofit/>
          </a:bodyPr>
          <a:lstStyle>
            <a:lvl1pPr marL="0" indent="0" algn="l" fontAlgn="t">
              <a:buFontTx/>
              <a:buNone/>
              <a:defRPr sz="1800" baseline="0">
                <a:latin typeface="Acumin Pro" panose="020B0504020202020204" pitchFamily="34" charset="77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31718D0-66F2-E88D-01BB-CD3AF9F1A37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E354813-E0FE-91BD-85D4-4DB632B17CE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2103" y="6253593"/>
            <a:ext cx="4000811" cy="34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55142436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py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57199" y="1543324"/>
            <a:ext cx="11266713" cy="4454706"/>
          </a:xfrm>
        </p:spPr>
        <p:txBody>
          <a:bodyPr numCol="2">
            <a:noAutofit/>
          </a:bodyPr>
          <a:lstStyle>
            <a:lvl1pPr marL="0" indent="0" algn="l" fontAlgn="t">
              <a:buFontTx/>
              <a:buNone/>
              <a:defRPr sz="1800" baseline="0">
                <a:latin typeface="Acumin Pro" panose="020B0504020202020204" pitchFamily="34" charset="77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531718D0-66F2-E88D-01BB-CD3AF9F1A376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B4C868DA-EC30-3C25-2C41-3AADA5D4DA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2103" y="6253593"/>
            <a:ext cx="4000811" cy="34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798200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BA591-E547-DBD6-AF25-E4699EDD790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D354DD-FA72-D84B-70DC-4F0502955E6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100EA1A-E567-97CD-D18D-A2977ED831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A80B-AF2B-446D-9306-723862C552A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B726B7F-CE40-139D-04A1-84BEE773D9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F81667D-DCE8-8C8A-D52F-8E97BAC44C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4A1B-C2AD-4587-9DB6-00BADB3C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0352817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6628D381-488B-4C1C-32F0-1D389C1FF7E3}"/>
              </a:ext>
            </a:extLst>
          </p:cNvPr>
          <p:cNvSpPr>
            <a:spLocks noGrp="1"/>
          </p:cNvSpPr>
          <p:nvPr>
            <p:ph idx="14"/>
          </p:nvPr>
        </p:nvSpPr>
        <p:spPr>
          <a:xfrm>
            <a:off x="468086" y="1543324"/>
            <a:ext cx="11266714" cy="4454706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Title 3">
            <a:extLst>
              <a:ext uri="{FF2B5EF4-FFF2-40B4-BE49-F238E27FC236}">
                <a16:creationId xmlns:a16="http://schemas.microsoft.com/office/drawing/2014/main" id="{15EE0A7E-143D-2A83-397F-55801DA0663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5" name="Text Placeholder 13">
            <a:extLst>
              <a:ext uri="{FF2B5EF4-FFF2-40B4-BE49-F238E27FC236}">
                <a16:creationId xmlns:a16="http://schemas.microsoft.com/office/drawing/2014/main" id="{65EE62C3-A7DA-7701-DE4B-C1A290C4FAE3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BF54FE2-5844-7885-7089-16924C393EB6}"/>
              </a:ext>
            </a:extLst>
          </p:cNvPr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E0F66246-5ACF-4B96-3F55-CDBCC891588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2103" y="6253593"/>
            <a:ext cx="4000811" cy="34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763135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9742D-9D8E-3928-8B2A-C7202DA72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D59E3ED-7921-E7F3-A0A2-0467597EF7ED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8086" y="1543324"/>
            <a:ext cx="5413169" cy="4390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8F449F3F-4187-E891-E28D-ABAA40118134}"/>
              </a:ext>
            </a:extLst>
          </p:cNvPr>
          <p:cNvSpPr>
            <a:spLocks noGrp="1"/>
          </p:cNvSpPr>
          <p:nvPr>
            <p:ph idx="13"/>
          </p:nvPr>
        </p:nvSpPr>
        <p:spPr>
          <a:xfrm>
            <a:off x="6309157" y="1543324"/>
            <a:ext cx="5425643" cy="4390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5FC4CE19-DA95-2729-993D-BB0D45B6B56B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73E23E79-165A-C0A0-34F4-D4CD4FAC54E2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31777A6-BDA4-3808-F189-F302FB8762A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2103" y="6253593"/>
            <a:ext cx="4000811" cy="34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22193287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with Content -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4C9742D-9D8E-3928-8B2A-C7202DA729E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8" name="Content Placeholder 2">
            <a:extLst>
              <a:ext uri="{FF2B5EF4-FFF2-40B4-BE49-F238E27FC236}">
                <a16:creationId xmlns:a16="http://schemas.microsoft.com/office/drawing/2014/main" id="{2D59E3ED-7921-E7F3-A0A2-0467597EF7ED}"/>
              </a:ext>
            </a:extLst>
          </p:cNvPr>
          <p:cNvSpPr>
            <a:spLocks noGrp="1"/>
          </p:cNvSpPr>
          <p:nvPr>
            <p:ph idx="12"/>
          </p:nvPr>
        </p:nvSpPr>
        <p:spPr>
          <a:xfrm>
            <a:off x="468087" y="1543324"/>
            <a:ext cx="3507565" cy="439033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Content Placeholder 2">
            <a:extLst>
              <a:ext uri="{FF2B5EF4-FFF2-40B4-BE49-F238E27FC236}">
                <a16:creationId xmlns:a16="http://schemas.microsoft.com/office/drawing/2014/main" id="{66D77F14-E88B-D0A5-6F63-E4DA45A7CD6B}"/>
              </a:ext>
            </a:extLst>
          </p:cNvPr>
          <p:cNvSpPr>
            <a:spLocks noGrp="1"/>
          </p:cNvSpPr>
          <p:nvPr>
            <p:ph idx="17"/>
          </p:nvPr>
        </p:nvSpPr>
        <p:spPr>
          <a:xfrm>
            <a:off x="4342217" y="1543323"/>
            <a:ext cx="3507565" cy="439033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2" name="Content Placeholder 2">
            <a:extLst>
              <a:ext uri="{FF2B5EF4-FFF2-40B4-BE49-F238E27FC236}">
                <a16:creationId xmlns:a16="http://schemas.microsoft.com/office/drawing/2014/main" id="{5A95E987-1BAB-5DE6-3A52-75935C62985E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8243137" y="1543322"/>
            <a:ext cx="3507565" cy="4390337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3" name="Text Placeholder 13">
            <a:extLst>
              <a:ext uri="{FF2B5EF4-FFF2-40B4-BE49-F238E27FC236}">
                <a16:creationId xmlns:a16="http://schemas.microsoft.com/office/drawing/2014/main" id="{5CA31FF2-2F1A-7D0F-36B0-1773F6A9AB34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67E20F0F-7917-55BD-382B-A4E024108196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B16834F-5E2F-2A7F-48B2-68C90E41451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2103" y="6253593"/>
            <a:ext cx="4000811" cy="34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0531379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opy - 2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6313" y="3652272"/>
            <a:ext cx="5469743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Acumin Pro" panose="020B0504020202020204" pitchFamily="34" charset="77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1" y="1543323"/>
            <a:ext cx="5469745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275945" y="1543323"/>
            <a:ext cx="5458727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710C66FF-C32F-9EF8-4FBC-44E08230B6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6264929" y="3652271"/>
            <a:ext cx="5469743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Acumin Pro" panose="020B0504020202020204" pitchFamily="34" charset="77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0" name="Footer Placeholder 9">
            <a:extLst>
              <a:ext uri="{FF2B5EF4-FFF2-40B4-BE49-F238E27FC236}">
                <a16:creationId xmlns:a16="http://schemas.microsoft.com/office/drawing/2014/main" id="{91641B97-9FFC-02AC-9A83-AD9CF1F958B2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91BAD4D9-C47E-B027-927E-E480CD813F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2103" y="6253593"/>
            <a:ext cx="4000811" cy="34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330709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opy - 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aseline="0">
                <a:solidFill>
                  <a:schemeClr val="accent4">
                    <a:lumMod val="65000"/>
                  </a:schemeClr>
                </a:solidFill>
                <a:latin typeface="Franklin Gothic Medium Cond" panose="020B0606030402020204" pitchFamily="34" charset="0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13" name="Text Placeholder 11">
            <a:extLst>
              <a:ext uri="{FF2B5EF4-FFF2-40B4-BE49-F238E27FC236}">
                <a16:creationId xmlns:a16="http://schemas.microsoft.com/office/drawing/2014/main" id="{6A937CB7-FF71-AF7C-945C-0E285D7B2D54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>
          <a:xfrm>
            <a:off x="446314" y="3652272"/>
            <a:ext cx="3534479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Acumin Pro" panose="020B0504020202020204" pitchFamily="34" charset="77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2" y="1543323"/>
            <a:ext cx="3534479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4336974" y="1543324"/>
            <a:ext cx="3527360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Text Placeholder 11">
            <a:extLst>
              <a:ext uri="{FF2B5EF4-FFF2-40B4-BE49-F238E27FC236}">
                <a16:creationId xmlns:a16="http://schemas.microsoft.com/office/drawing/2014/main" id="{710C66FF-C32F-9EF8-4FBC-44E08230B658}"/>
              </a:ext>
            </a:extLst>
          </p:cNvPr>
          <p:cNvSpPr>
            <a:spLocks noGrp="1"/>
          </p:cNvSpPr>
          <p:nvPr>
            <p:ph type="body" sz="quarter" idx="15"/>
          </p:nvPr>
        </p:nvSpPr>
        <p:spPr>
          <a:xfrm>
            <a:off x="4325959" y="3652272"/>
            <a:ext cx="3534479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Acumin Pro" panose="020B0504020202020204" pitchFamily="34" charset="77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5D5694FC-6767-0363-8F8C-4C8AEA0C5DCC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8205605" y="1532307"/>
            <a:ext cx="3527360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Text Placeholder 11">
            <a:extLst>
              <a:ext uri="{FF2B5EF4-FFF2-40B4-BE49-F238E27FC236}">
                <a16:creationId xmlns:a16="http://schemas.microsoft.com/office/drawing/2014/main" id="{347E27B2-1DE2-3469-81EF-9EBD7DC7AFBA}"/>
              </a:ext>
            </a:extLst>
          </p:cNvPr>
          <p:cNvSpPr>
            <a:spLocks noGrp="1"/>
          </p:cNvSpPr>
          <p:nvPr>
            <p:ph type="body" sz="quarter" idx="17"/>
          </p:nvPr>
        </p:nvSpPr>
        <p:spPr>
          <a:xfrm>
            <a:off x="8194590" y="3641255"/>
            <a:ext cx="3534479" cy="2345757"/>
          </a:xfrm>
        </p:spPr>
        <p:txBody>
          <a:bodyPr numCol="1">
            <a:noAutofit/>
          </a:bodyPr>
          <a:lstStyle>
            <a:lvl1pPr marL="285750" indent="-285750" algn="l" fontAlgn="t">
              <a:buFont typeface="Wingdings" pitchFamily="2" charset="2"/>
              <a:buChar char="§"/>
              <a:defRPr sz="1800" baseline="0">
                <a:latin typeface="Acumin Pro" panose="020B0504020202020204" pitchFamily="34" charset="77"/>
              </a:defRPr>
            </a:lvl1pPr>
            <a:lvl2pPr marL="457200" indent="0" algn="l">
              <a:buFontTx/>
              <a:buNone/>
              <a:defRPr sz="1800"/>
            </a:lvl2pPr>
            <a:lvl3pPr marL="914400" indent="0" algn="l">
              <a:buFontTx/>
              <a:buNone/>
              <a:defRPr sz="1800"/>
            </a:lvl3pPr>
            <a:lvl4pPr marL="1371600" indent="0" algn="l">
              <a:buFontTx/>
              <a:buNone/>
              <a:defRPr sz="1800"/>
            </a:lvl4pPr>
            <a:lvl5pPr marL="1828800" indent="0" algn="l">
              <a:buFontTx/>
              <a:buNone/>
              <a:defRPr sz="1800"/>
            </a:lvl5pPr>
          </a:lstStyle>
          <a:p>
            <a:pPr lvl="0"/>
            <a:r>
              <a:rPr lang="en-US" dirty="0"/>
              <a:t>Click to edit</a:t>
            </a:r>
          </a:p>
        </p:txBody>
      </p:sp>
      <p:sp>
        <p:nvSpPr>
          <p:cNvPr id="11" name="Footer Placeholder 10">
            <a:extLst>
              <a:ext uri="{FF2B5EF4-FFF2-40B4-BE49-F238E27FC236}">
                <a16:creationId xmlns:a16="http://schemas.microsoft.com/office/drawing/2014/main" id="{F039C530-4D1F-8F28-146E-3ECC4BBCE9E0}"/>
              </a:ext>
            </a:extLst>
          </p:cNvPr>
          <p:cNvSpPr>
            <a:spLocks noGrp="1"/>
          </p:cNvSpPr>
          <p:nvPr>
            <p:ph type="ftr" sz="quarter" idx="18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D1C1905C-485D-304B-1FC1-6BA2823F52D8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2103" y="6253593"/>
            <a:ext cx="4000811" cy="34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68321755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E27402-16CB-60F1-259A-4E1A1619443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57202" y="457200"/>
            <a:ext cx="4314823" cy="964096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B9889552-EB9F-6D72-9130-E107C02C22F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57202" y="1570383"/>
            <a:ext cx="4314823" cy="4298605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0" name="Content Placeholder 2">
            <a:extLst>
              <a:ext uri="{FF2B5EF4-FFF2-40B4-BE49-F238E27FC236}">
                <a16:creationId xmlns:a16="http://schemas.microsoft.com/office/drawing/2014/main" id="{C5F6EAB8-D2BB-0BDE-C7AC-895B69CA533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071871" y="457200"/>
            <a:ext cx="6662927" cy="5411788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1CC4977-AD33-556A-2AED-7416F7D4390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633F8AD2-3EA5-0D8A-7A1F-B11AD7B038F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2103" y="6253593"/>
            <a:ext cx="4000811" cy="34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867549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hoto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1E99A83-2C12-9A72-A547-B9374C1072D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46314" y="470037"/>
            <a:ext cx="4325711" cy="1034775"/>
          </a:xfrm>
        </p:spPr>
        <p:txBody>
          <a:bodyPr anchor="b"/>
          <a:lstStyle>
            <a:lvl1pPr fontAlgn="t">
              <a:defRPr sz="3200"/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470037"/>
            <a:ext cx="6562498" cy="5391013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9AA2-58AF-A659-F919-8BDA04ADA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46314" y="1759226"/>
            <a:ext cx="4325711" cy="40860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A56456-EFF1-AF89-28F7-3D4A6920E070}"/>
              </a:ext>
            </a:extLst>
          </p:cNvPr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3463740E-F2FF-2979-82A6-01889AE5D95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2103" y="6253593"/>
            <a:ext cx="4000811" cy="34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00622638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3" y="1543323"/>
            <a:ext cx="5458727" cy="431772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7832766-AA56-63AE-E2AA-9A2947343D8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CF92D672-5C11-B647-ADA7-722837BA86C0}"/>
              </a:ext>
            </a:extLst>
          </p:cNvPr>
          <p:cNvSpPr>
            <a:spLocks noGrp="1"/>
          </p:cNvSpPr>
          <p:nvPr>
            <p:ph type="pic" idx="12"/>
          </p:nvPr>
        </p:nvSpPr>
        <p:spPr>
          <a:xfrm>
            <a:off x="6286962" y="1543323"/>
            <a:ext cx="5458727" cy="431772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Text Placeholder 13">
            <a:extLst>
              <a:ext uri="{FF2B5EF4-FFF2-40B4-BE49-F238E27FC236}">
                <a16:creationId xmlns:a16="http://schemas.microsoft.com/office/drawing/2014/main" id="{6AFB8997-E903-BD34-CBB7-A70F3BD090A1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A3135B86-20D4-13D9-0376-A64DF5C381B3}"/>
              </a:ext>
            </a:extLst>
          </p:cNvPr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FAF1BAD-8508-7B0A-DDF3-9B22C080293F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2103" y="6253593"/>
            <a:ext cx="4000811" cy="34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2434781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py with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68086" y="1543323"/>
            <a:ext cx="5862679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9AA2-58AF-A659-F919-8BDA04ADA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615759" y="1543322"/>
            <a:ext cx="5129927" cy="4307573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3486577" y="3795304"/>
            <a:ext cx="2844188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468086" y="3795304"/>
            <a:ext cx="2844188" cy="205559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AB35901-94D3-C7C4-1CE7-B31E29C657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DA9D6A4-F44C-720B-EF21-A331231A6477}"/>
              </a:ext>
            </a:extLst>
          </p:cNvPr>
          <p:cNvSpPr>
            <a:spLocks noGrp="1"/>
          </p:cNvSpPr>
          <p:nvPr>
            <p:ph type="ftr" sz="quarter" idx="16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8B8DE46C-3608-B54E-857C-59C48101361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2103" y="6253593"/>
            <a:ext cx="4000811" cy="34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34034072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s with Caption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9A59AA2-58AF-A659-F919-8BDA04ADA49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435428" y="3253121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457200" y="1367317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6" name="Picture Placeholder 2">
            <a:extLst>
              <a:ext uri="{FF2B5EF4-FFF2-40B4-BE49-F238E27FC236}">
                <a16:creationId xmlns:a16="http://schemas.microsoft.com/office/drawing/2014/main" id="{60A3B0E8-AC0D-A169-37E3-2D123D6EBF24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4325104" y="1367317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3" name="Picture Placeholder 2">
            <a:extLst>
              <a:ext uri="{FF2B5EF4-FFF2-40B4-BE49-F238E27FC236}">
                <a16:creationId xmlns:a16="http://schemas.microsoft.com/office/drawing/2014/main" id="{640970D8-E511-89A8-FC5C-6DB37485ADE3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8181729" y="1367317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4" name="Text Placeholder 3">
            <a:extLst>
              <a:ext uri="{FF2B5EF4-FFF2-40B4-BE49-F238E27FC236}">
                <a16:creationId xmlns:a16="http://schemas.microsoft.com/office/drawing/2014/main" id="{6B04B79A-B4BD-0306-3D46-D570E1F51CA6}"/>
              </a:ext>
            </a:extLst>
          </p:cNvPr>
          <p:cNvSpPr>
            <a:spLocks noGrp="1"/>
          </p:cNvSpPr>
          <p:nvPr>
            <p:ph type="body" sz="half" idx="18"/>
          </p:nvPr>
        </p:nvSpPr>
        <p:spPr>
          <a:xfrm>
            <a:off x="4303332" y="3253121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Text Placeholder 3">
            <a:extLst>
              <a:ext uri="{FF2B5EF4-FFF2-40B4-BE49-F238E27FC236}">
                <a16:creationId xmlns:a16="http://schemas.microsoft.com/office/drawing/2014/main" id="{450B4796-C4B7-C272-5ADD-7D6C896B703E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8181729" y="3253121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2" name="Text Placeholder 3">
            <a:extLst>
              <a:ext uri="{FF2B5EF4-FFF2-40B4-BE49-F238E27FC236}">
                <a16:creationId xmlns:a16="http://schemas.microsoft.com/office/drawing/2014/main" id="{4633AE4D-056F-FC97-1F10-877F247AB319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413656" y="5656648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3" name="Picture Placeholder 2">
            <a:extLst>
              <a:ext uri="{FF2B5EF4-FFF2-40B4-BE49-F238E27FC236}">
                <a16:creationId xmlns:a16="http://schemas.microsoft.com/office/drawing/2014/main" id="{19716662-3C77-F831-E45C-F9EA49810F58}"/>
              </a:ext>
            </a:extLst>
          </p:cNvPr>
          <p:cNvSpPr>
            <a:spLocks noGrp="1"/>
          </p:cNvSpPr>
          <p:nvPr>
            <p:ph type="pic" idx="21"/>
          </p:nvPr>
        </p:nvSpPr>
        <p:spPr>
          <a:xfrm>
            <a:off x="435428" y="3770844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4" name="Picture Placeholder 2">
            <a:extLst>
              <a:ext uri="{FF2B5EF4-FFF2-40B4-BE49-F238E27FC236}">
                <a16:creationId xmlns:a16="http://schemas.microsoft.com/office/drawing/2014/main" id="{1ED1A14F-5E0D-476E-9C60-BD987EFC4940}"/>
              </a:ext>
            </a:extLst>
          </p:cNvPr>
          <p:cNvSpPr>
            <a:spLocks noGrp="1"/>
          </p:cNvSpPr>
          <p:nvPr>
            <p:ph type="pic" idx="22"/>
          </p:nvPr>
        </p:nvSpPr>
        <p:spPr>
          <a:xfrm>
            <a:off x="4303332" y="3770844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5" name="Picture Placeholder 2">
            <a:extLst>
              <a:ext uri="{FF2B5EF4-FFF2-40B4-BE49-F238E27FC236}">
                <a16:creationId xmlns:a16="http://schemas.microsoft.com/office/drawing/2014/main" id="{A0003A4C-26CB-DD7F-0B22-024AFB58DC67}"/>
              </a:ext>
            </a:extLst>
          </p:cNvPr>
          <p:cNvSpPr>
            <a:spLocks noGrp="1"/>
          </p:cNvSpPr>
          <p:nvPr>
            <p:ph type="pic" idx="23"/>
          </p:nvPr>
        </p:nvSpPr>
        <p:spPr>
          <a:xfrm>
            <a:off x="8193008" y="3770844"/>
            <a:ext cx="3520020" cy="1750458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26" name="Text Placeholder 3">
            <a:extLst>
              <a:ext uri="{FF2B5EF4-FFF2-40B4-BE49-F238E27FC236}">
                <a16:creationId xmlns:a16="http://schemas.microsoft.com/office/drawing/2014/main" id="{08CE8D58-56A2-6AE5-AB18-C53F4134DD88}"/>
              </a:ext>
            </a:extLst>
          </p:cNvPr>
          <p:cNvSpPr>
            <a:spLocks noGrp="1"/>
          </p:cNvSpPr>
          <p:nvPr>
            <p:ph type="body" sz="half" idx="24"/>
          </p:nvPr>
        </p:nvSpPr>
        <p:spPr>
          <a:xfrm>
            <a:off x="4281560" y="5656648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7" name="Text Placeholder 3">
            <a:extLst>
              <a:ext uri="{FF2B5EF4-FFF2-40B4-BE49-F238E27FC236}">
                <a16:creationId xmlns:a16="http://schemas.microsoft.com/office/drawing/2014/main" id="{7A4C2D1F-1A58-AC60-F606-B816E5F23FFF}"/>
              </a:ext>
            </a:extLst>
          </p:cNvPr>
          <p:cNvSpPr>
            <a:spLocks noGrp="1"/>
          </p:cNvSpPr>
          <p:nvPr>
            <p:ph type="body" sz="half" idx="25"/>
          </p:nvPr>
        </p:nvSpPr>
        <p:spPr>
          <a:xfrm>
            <a:off x="8193008" y="5656648"/>
            <a:ext cx="3541792" cy="365760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E0D3EBD5-219C-5B88-5FAA-E3535228FBDB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sp>
        <p:nvSpPr>
          <p:cNvPr id="3" name="Text Placeholder 13">
            <a:extLst>
              <a:ext uri="{FF2B5EF4-FFF2-40B4-BE49-F238E27FC236}">
                <a16:creationId xmlns:a16="http://schemas.microsoft.com/office/drawing/2014/main" id="{924D92CB-DB6C-EEE8-BDA7-E3D7B0643641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512FFA63-9943-166A-EA94-B7C70E8F5E37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2103" y="6253593"/>
            <a:ext cx="4000811" cy="34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71328117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2644F2-BC31-2A37-A106-0517046A8B9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BBF1B10-DCC3-C091-9E31-1037BF39579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FEBB6F-6153-4B5E-8470-1F6C847AB7D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A80B-AF2B-446D-9306-723862C552A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DCACD5-AFAF-3A8E-9171-93CCEE639F1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6BACEEDF-D9BD-198D-9197-24AFA6F12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4A1B-C2AD-4587-9DB6-00BADB3C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536589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Coll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Text Placeholder 13">
            <a:extLst>
              <a:ext uri="{FF2B5EF4-FFF2-40B4-BE49-F238E27FC236}">
                <a16:creationId xmlns:a16="http://schemas.microsoft.com/office/drawing/2014/main" id="{EEA1DABA-769B-1407-1BFC-75930C1DE70F}"/>
              </a:ext>
            </a:extLst>
          </p:cNvPr>
          <p:cNvSpPr>
            <a:spLocks noGrp="1"/>
          </p:cNvSpPr>
          <p:nvPr>
            <p:ph type="body" sz="quarter" idx="11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99AF8687-CA4E-66EB-17A8-BE41F302308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Picture Placeholder 2">
            <a:extLst>
              <a:ext uri="{FF2B5EF4-FFF2-40B4-BE49-F238E27FC236}">
                <a16:creationId xmlns:a16="http://schemas.microsoft.com/office/drawing/2014/main" id="{EC508144-F984-C37C-90F6-AA8C545F3DA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446314" y="1542762"/>
            <a:ext cx="2611015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5480D7F-9BE0-34B6-0080-2DFC58123F3E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3344063" y="1542762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9" name="Picture Placeholder 2">
            <a:extLst>
              <a:ext uri="{FF2B5EF4-FFF2-40B4-BE49-F238E27FC236}">
                <a16:creationId xmlns:a16="http://schemas.microsoft.com/office/drawing/2014/main" id="{5D5694FC-6767-0363-8F8C-4C8AEA0C5DCC}"/>
              </a:ext>
            </a:extLst>
          </p:cNvPr>
          <p:cNvSpPr>
            <a:spLocks noGrp="1"/>
          </p:cNvSpPr>
          <p:nvPr>
            <p:ph type="pic" idx="16"/>
          </p:nvPr>
        </p:nvSpPr>
        <p:spPr>
          <a:xfrm>
            <a:off x="6236553" y="1542762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6223A017-A902-92C1-8A99-7D45B08D860D}"/>
              </a:ext>
            </a:extLst>
          </p:cNvPr>
          <p:cNvSpPr>
            <a:spLocks noGrp="1"/>
          </p:cNvSpPr>
          <p:nvPr>
            <p:ph type="pic" idx="17"/>
          </p:nvPr>
        </p:nvSpPr>
        <p:spPr>
          <a:xfrm>
            <a:off x="9129043" y="1542762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Picture Placeholder 2">
            <a:extLst>
              <a:ext uri="{FF2B5EF4-FFF2-40B4-BE49-F238E27FC236}">
                <a16:creationId xmlns:a16="http://schemas.microsoft.com/office/drawing/2014/main" id="{FE352EAA-3DC6-450E-518D-B55638975ECE}"/>
              </a:ext>
            </a:extLst>
          </p:cNvPr>
          <p:cNvSpPr>
            <a:spLocks noGrp="1"/>
          </p:cNvSpPr>
          <p:nvPr>
            <p:ph type="pic" idx="18"/>
          </p:nvPr>
        </p:nvSpPr>
        <p:spPr>
          <a:xfrm>
            <a:off x="1843620" y="3651150"/>
            <a:ext cx="2611015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6" name="Picture Placeholder 2">
            <a:extLst>
              <a:ext uri="{FF2B5EF4-FFF2-40B4-BE49-F238E27FC236}">
                <a16:creationId xmlns:a16="http://schemas.microsoft.com/office/drawing/2014/main" id="{1E5E3807-051E-4D4B-1143-A6B4BDDBB5D8}"/>
              </a:ext>
            </a:extLst>
          </p:cNvPr>
          <p:cNvSpPr>
            <a:spLocks noGrp="1"/>
          </p:cNvSpPr>
          <p:nvPr>
            <p:ph type="pic" idx="19"/>
          </p:nvPr>
        </p:nvSpPr>
        <p:spPr>
          <a:xfrm>
            <a:off x="4741369" y="3651150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7" name="Picture Placeholder 2">
            <a:extLst>
              <a:ext uri="{FF2B5EF4-FFF2-40B4-BE49-F238E27FC236}">
                <a16:creationId xmlns:a16="http://schemas.microsoft.com/office/drawing/2014/main" id="{9659EF4B-6B57-DE2A-B33A-D60A659CFE6D}"/>
              </a:ext>
            </a:extLst>
          </p:cNvPr>
          <p:cNvSpPr>
            <a:spLocks noGrp="1"/>
          </p:cNvSpPr>
          <p:nvPr>
            <p:ph type="pic" idx="20"/>
          </p:nvPr>
        </p:nvSpPr>
        <p:spPr>
          <a:xfrm>
            <a:off x="7633859" y="3651150"/>
            <a:ext cx="2605756" cy="1885677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9" name="Footer Placeholder 18">
            <a:extLst>
              <a:ext uri="{FF2B5EF4-FFF2-40B4-BE49-F238E27FC236}">
                <a16:creationId xmlns:a16="http://schemas.microsoft.com/office/drawing/2014/main" id="{0B1371B0-95CE-4462-18BB-F77CBC19BF86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EC811ED-5A94-5923-91C4-A5EB887E76C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2103" y="6253593"/>
            <a:ext cx="4000811" cy="34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54278611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2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21986" y="1643073"/>
            <a:ext cx="5212813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6521986" y="3884037"/>
            <a:ext cx="5212813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AB35901-94D3-C7C4-1CE7-B31E29C657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C2C5294-0EFC-A3EC-D994-11DDCFE70D6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46315" y="1643073"/>
            <a:ext cx="5745165" cy="430757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467A134D-7A3A-AD4B-91DF-57347E308706}"/>
              </a:ext>
            </a:extLst>
          </p:cNvPr>
          <p:cNvSpPr/>
          <p:nvPr userDrawn="1"/>
        </p:nvSpPr>
        <p:spPr>
          <a:xfrm>
            <a:off x="6521986" y="3395949"/>
            <a:ext cx="5212813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4581B053-21C8-C0AD-58C7-637A6315D1B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21726" y="3395949"/>
            <a:ext cx="5212943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7" name="Rectangle 16">
            <a:extLst>
              <a:ext uri="{FF2B5EF4-FFF2-40B4-BE49-F238E27FC236}">
                <a16:creationId xmlns:a16="http://schemas.microsoft.com/office/drawing/2014/main" id="{D8B2033E-9DB9-9A2B-D4C5-6D8960838D22}"/>
              </a:ext>
            </a:extLst>
          </p:cNvPr>
          <p:cNvSpPr/>
          <p:nvPr userDrawn="1"/>
        </p:nvSpPr>
        <p:spPr>
          <a:xfrm>
            <a:off x="6521856" y="5636913"/>
            <a:ext cx="5212813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8" name="Text Placeholder 3">
            <a:extLst>
              <a:ext uri="{FF2B5EF4-FFF2-40B4-BE49-F238E27FC236}">
                <a16:creationId xmlns:a16="http://schemas.microsoft.com/office/drawing/2014/main" id="{F02FFCFA-A84F-7535-4A5F-29A5FC646063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521726" y="5636913"/>
            <a:ext cx="5212813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0" name="Footer Placeholder 19">
            <a:extLst>
              <a:ext uri="{FF2B5EF4-FFF2-40B4-BE49-F238E27FC236}">
                <a16:creationId xmlns:a16="http://schemas.microsoft.com/office/drawing/2014/main" id="{2785C5DB-355E-CD09-6EF5-58F892E8FB6F}"/>
              </a:ext>
            </a:extLst>
          </p:cNvPr>
          <p:cNvSpPr>
            <a:spLocks noGrp="1"/>
          </p:cNvSpPr>
          <p:nvPr>
            <p:ph type="ftr" sz="quarter" idx="20"/>
          </p:nvPr>
        </p:nvSpPr>
        <p:spPr/>
        <p:txBody>
          <a:bodyPr/>
          <a:lstStyle/>
          <a:p>
            <a:pPr algn="r"/>
            <a:r>
              <a:rPr lang="en-US"/>
              <a:t>3/31/23            </a:t>
            </a:r>
            <a:fld id="{2D8F9ACA-D6C0-E54C-B1B8-E9196C9CD104}" type="slidenum">
              <a:rPr lang="en-US" smtClean="0"/>
              <a:pPr algn="r"/>
              <a:t>‹#›</a:t>
            </a:fld>
            <a:endParaRPr lang="en-US" dirty="0"/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E6E50E-D4BC-F60B-380F-1C1A83109FB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2103" y="6253593"/>
            <a:ext cx="4000811" cy="34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9299521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hart with 3 Pho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F2E1BF6-9F66-A119-6E10-5D16400A750A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6521986" y="1643073"/>
            <a:ext cx="5212813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5" name="Title 4">
            <a:extLst>
              <a:ext uri="{FF2B5EF4-FFF2-40B4-BE49-F238E27FC236}">
                <a16:creationId xmlns:a16="http://schemas.microsoft.com/office/drawing/2014/main" id="{B3D45392-3CD8-B80C-F2B3-4B45BA45F3B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" name="Picture Placeholder 2">
            <a:extLst>
              <a:ext uri="{FF2B5EF4-FFF2-40B4-BE49-F238E27FC236}">
                <a16:creationId xmlns:a16="http://schemas.microsoft.com/office/drawing/2014/main" id="{0492B2E6-F25A-DAD4-50C4-028EE4F9F201}"/>
              </a:ext>
            </a:extLst>
          </p:cNvPr>
          <p:cNvSpPr>
            <a:spLocks noGrp="1"/>
          </p:cNvSpPr>
          <p:nvPr>
            <p:ph type="pic" idx="13"/>
          </p:nvPr>
        </p:nvSpPr>
        <p:spPr>
          <a:xfrm>
            <a:off x="9287219" y="3884037"/>
            <a:ext cx="2447580" cy="2055591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1" name="Picture Placeholder 2">
            <a:extLst>
              <a:ext uri="{FF2B5EF4-FFF2-40B4-BE49-F238E27FC236}">
                <a16:creationId xmlns:a16="http://schemas.microsoft.com/office/drawing/2014/main" id="{E4F1D849-D57F-29CA-A61A-410807726101}"/>
              </a:ext>
            </a:extLst>
          </p:cNvPr>
          <p:cNvSpPr>
            <a:spLocks noGrp="1"/>
          </p:cNvSpPr>
          <p:nvPr>
            <p:ph type="pic" idx="14"/>
          </p:nvPr>
        </p:nvSpPr>
        <p:spPr>
          <a:xfrm>
            <a:off x="6521986" y="3879120"/>
            <a:ext cx="2528916" cy="2055592"/>
          </a:xfrm>
        </p:spPr>
        <p:txBody>
          <a:bodyPr>
            <a:normAutofit/>
          </a:bodyPr>
          <a:lstStyle>
            <a:lvl1pPr marL="0" indent="0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2" name="Text Placeholder 13">
            <a:extLst>
              <a:ext uri="{FF2B5EF4-FFF2-40B4-BE49-F238E27FC236}">
                <a16:creationId xmlns:a16="http://schemas.microsoft.com/office/drawing/2014/main" id="{6AB35901-94D3-C7C4-1CE7-B31E29C657CD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2" name="Content Placeholder 2">
            <a:extLst>
              <a:ext uri="{FF2B5EF4-FFF2-40B4-BE49-F238E27FC236}">
                <a16:creationId xmlns:a16="http://schemas.microsoft.com/office/drawing/2014/main" id="{DC2C5294-0EFC-A3EC-D994-11DDCFE70D67}"/>
              </a:ext>
            </a:extLst>
          </p:cNvPr>
          <p:cNvSpPr>
            <a:spLocks noGrp="1"/>
          </p:cNvSpPr>
          <p:nvPr>
            <p:ph idx="18"/>
          </p:nvPr>
        </p:nvSpPr>
        <p:spPr>
          <a:xfrm>
            <a:off x="446315" y="1643073"/>
            <a:ext cx="5745165" cy="4307571"/>
          </a:xfrm>
        </p:spPr>
        <p:txBody>
          <a:bodyPr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800"/>
            </a:lvl3pPr>
            <a:lvl4pPr>
              <a:defRPr sz="15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ECAC4E08-5A51-BF4F-655E-4E54DD771548}"/>
              </a:ext>
            </a:extLst>
          </p:cNvPr>
          <p:cNvSpPr/>
          <p:nvPr userDrawn="1"/>
        </p:nvSpPr>
        <p:spPr>
          <a:xfrm>
            <a:off x="6521986" y="3395949"/>
            <a:ext cx="5212813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 Placeholder 3">
            <a:extLst>
              <a:ext uri="{FF2B5EF4-FFF2-40B4-BE49-F238E27FC236}">
                <a16:creationId xmlns:a16="http://schemas.microsoft.com/office/drawing/2014/main" id="{27D80C23-74F3-F853-02BF-83C743039F6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6571823" y="3395949"/>
            <a:ext cx="5162846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F8F22EB8-4EFD-86A4-8EB8-8A4F1A1AA2DF}"/>
              </a:ext>
            </a:extLst>
          </p:cNvPr>
          <p:cNvSpPr/>
          <p:nvPr userDrawn="1"/>
        </p:nvSpPr>
        <p:spPr>
          <a:xfrm>
            <a:off x="6512818" y="5631997"/>
            <a:ext cx="2512330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66A4B2AA-E0AE-18DD-BAA3-AF2A9CA6987A}"/>
              </a:ext>
            </a:extLst>
          </p:cNvPr>
          <p:cNvSpPr>
            <a:spLocks noGrp="1"/>
          </p:cNvSpPr>
          <p:nvPr>
            <p:ph type="body" sz="half" idx="19"/>
          </p:nvPr>
        </p:nvSpPr>
        <p:spPr>
          <a:xfrm>
            <a:off x="6562654" y="5631997"/>
            <a:ext cx="2488248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E18B5CD1-FF93-2C9C-1BFF-73A3CE39E65D}"/>
              </a:ext>
            </a:extLst>
          </p:cNvPr>
          <p:cNvSpPr/>
          <p:nvPr userDrawn="1"/>
        </p:nvSpPr>
        <p:spPr>
          <a:xfrm>
            <a:off x="9287218" y="5641703"/>
            <a:ext cx="2431941" cy="302715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 Placeholder 3">
            <a:extLst>
              <a:ext uri="{FF2B5EF4-FFF2-40B4-BE49-F238E27FC236}">
                <a16:creationId xmlns:a16="http://schemas.microsoft.com/office/drawing/2014/main" id="{C52272AC-9734-6D60-9441-B5E7B9E4E372}"/>
              </a:ext>
            </a:extLst>
          </p:cNvPr>
          <p:cNvSpPr>
            <a:spLocks noGrp="1"/>
          </p:cNvSpPr>
          <p:nvPr>
            <p:ph type="body" sz="half" idx="20"/>
          </p:nvPr>
        </p:nvSpPr>
        <p:spPr>
          <a:xfrm>
            <a:off x="9337055" y="5641703"/>
            <a:ext cx="2408630" cy="302715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18" name="Footer Placeholder 17">
            <a:extLst>
              <a:ext uri="{FF2B5EF4-FFF2-40B4-BE49-F238E27FC236}">
                <a16:creationId xmlns:a16="http://schemas.microsoft.com/office/drawing/2014/main" id="{BE9F3313-6532-97CE-1E0D-3A21EA40A39C}"/>
              </a:ext>
            </a:extLst>
          </p:cNvPr>
          <p:cNvSpPr>
            <a:spLocks noGrp="1"/>
          </p:cNvSpPr>
          <p:nvPr>
            <p:ph type="ftr" sz="quarter" idx="21"/>
          </p:nvPr>
        </p:nvSpPr>
        <p:spPr/>
        <p:txBody>
          <a:bodyPr/>
          <a:lstStyle/>
          <a:p>
            <a:pPr algn="r"/>
            <a:r>
              <a:rPr lang="en-US"/>
              <a:t>3/31/23            </a:t>
            </a:r>
            <a:fld id="{2D8F9ACA-D6C0-E54C-B1B8-E9196C9CD104}" type="slidenum">
              <a:rPr lang="en-US" smtClean="0"/>
              <a:pPr algn="r"/>
              <a:t>‹#›</a:t>
            </a:fld>
            <a:endParaRPr lang="en-US" dirty="0"/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024ACBFC-8379-EFEB-9D28-FD9CBBA8AECA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2103" y="6253593"/>
            <a:ext cx="4000811" cy="34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9076555"/>
      </p:ext>
    </p:extLst>
  </p:cSld>
  <p:clrMapOvr>
    <a:masterClrMapping/>
  </p:clrMapOvr>
  <p:extLst>
    <p:ext uri="{DCECCB84-F9BA-43D5-87BE-67443E8EF086}">
      <p15:sldGuideLst xmlns:p15="http://schemas.microsoft.com/office/powerpoint/2012/main">
        <p15:guide id="1" orient="horz" pos="2160">
          <p15:clr>
            <a:srgbClr val="FBAE40"/>
          </p15:clr>
        </p15:guide>
        <p15:guide id="2" pos="3840">
          <p15:clr>
            <a:srgbClr val="FBAE40"/>
          </p15:clr>
        </p15:guide>
      </p15:sldGuideLst>
    </p:ext>
  </p:extLst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3 Blocks - Blac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D4CFF414-FA47-F7EC-7EFB-7073E26BB831}"/>
              </a:ext>
            </a:extLst>
          </p:cNvPr>
          <p:cNvSpPr/>
          <p:nvPr userDrawn="1"/>
        </p:nvSpPr>
        <p:spPr>
          <a:xfrm>
            <a:off x="7938475" y="1315894"/>
            <a:ext cx="3319531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>
            <a:extLst>
              <a:ext uri="{FF2B5EF4-FFF2-40B4-BE49-F238E27FC236}">
                <a16:creationId xmlns:a16="http://schemas.microsoft.com/office/drawing/2014/main" id="{713C0F4F-1E76-E3A4-E5AA-8FA79C7C69FB}"/>
              </a:ext>
            </a:extLst>
          </p:cNvPr>
          <p:cNvSpPr/>
          <p:nvPr userDrawn="1"/>
        </p:nvSpPr>
        <p:spPr>
          <a:xfrm>
            <a:off x="4420956" y="1315895"/>
            <a:ext cx="3319531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Rectangle 2">
            <a:extLst>
              <a:ext uri="{FF2B5EF4-FFF2-40B4-BE49-F238E27FC236}">
                <a16:creationId xmlns:a16="http://schemas.microsoft.com/office/drawing/2014/main" id="{067105CB-DECE-0616-2A57-776784CFC1CB}"/>
              </a:ext>
            </a:extLst>
          </p:cNvPr>
          <p:cNvSpPr/>
          <p:nvPr userDrawn="1"/>
        </p:nvSpPr>
        <p:spPr>
          <a:xfrm>
            <a:off x="903437" y="1315896"/>
            <a:ext cx="3319531" cy="4513267"/>
          </a:xfrm>
          <a:prstGeom prst="rect">
            <a:avLst/>
          </a:pr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7" name="Text Placeholder 6">
            <a:extLst>
              <a:ext uri="{FF2B5EF4-FFF2-40B4-BE49-F238E27FC236}">
                <a16:creationId xmlns:a16="http://schemas.microsoft.com/office/drawing/2014/main" id="{1813FE17-B697-FB87-4ED6-D832D798E90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03506" y="1436468"/>
            <a:ext cx="3319462" cy="339561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8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1" name="Picture Placeholder 10">
            <a:extLst>
              <a:ext uri="{FF2B5EF4-FFF2-40B4-BE49-F238E27FC236}">
                <a16:creationId xmlns:a16="http://schemas.microsoft.com/office/drawing/2014/main" id="{8B65CB9D-AA49-05C2-2100-C63D32C82B85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01943" y="4045824"/>
            <a:ext cx="2951163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17" name="Text Placeholder 6">
            <a:extLst>
              <a:ext uri="{FF2B5EF4-FFF2-40B4-BE49-F238E27FC236}">
                <a16:creationId xmlns:a16="http://schemas.microsoft.com/office/drawing/2014/main" id="{43204028-135E-83A2-B94A-693154F531B4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21284" y="1436468"/>
            <a:ext cx="3319462" cy="339561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8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19" name="Picture Placeholder 10">
            <a:extLst>
              <a:ext uri="{FF2B5EF4-FFF2-40B4-BE49-F238E27FC236}">
                <a16:creationId xmlns:a16="http://schemas.microsoft.com/office/drawing/2014/main" id="{D4E810FD-2D00-764A-B144-B235C21E32F6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19721" y="4045824"/>
            <a:ext cx="2951163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21" name="Text Placeholder 6">
            <a:extLst>
              <a:ext uri="{FF2B5EF4-FFF2-40B4-BE49-F238E27FC236}">
                <a16:creationId xmlns:a16="http://schemas.microsoft.com/office/drawing/2014/main" id="{0A71EF50-386A-A3B9-93FB-6EF179A4EE47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38803" y="1433918"/>
            <a:ext cx="3319462" cy="339561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8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3" name="Picture Placeholder 10">
            <a:extLst>
              <a:ext uri="{FF2B5EF4-FFF2-40B4-BE49-F238E27FC236}">
                <a16:creationId xmlns:a16="http://schemas.microsoft.com/office/drawing/2014/main" id="{6AE17ED9-FDD9-34C3-1F7D-9A8EA4C4B40E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37240" y="4043274"/>
            <a:ext cx="2951163" cy="155575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endParaRPr lang="en-US" dirty="0"/>
          </a:p>
        </p:txBody>
      </p:sp>
      <p:sp>
        <p:nvSpPr>
          <p:cNvPr id="16" name="Title 15">
            <a:extLst>
              <a:ext uri="{FF2B5EF4-FFF2-40B4-BE49-F238E27FC236}">
                <a16:creationId xmlns:a16="http://schemas.microsoft.com/office/drawing/2014/main" id="{77D3ED32-45F9-B948-371F-67E8465B243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A0F278F-8AAE-FA0B-4B47-AB0FFECE69F2}"/>
              </a:ext>
            </a:extLst>
          </p:cNvPr>
          <p:cNvSpPr>
            <a:spLocks noGrp="1"/>
          </p:cNvSpPr>
          <p:nvPr>
            <p:ph type="ftr" sz="quarter" idx="19"/>
          </p:nvPr>
        </p:nvSpPr>
        <p:spPr/>
        <p:txBody>
          <a:bodyPr/>
          <a:lstStyle/>
          <a:p>
            <a:pPr algn="r"/>
            <a:r>
              <a:rPr lang="en-US"/>
              <a:t>3/31/23            </a:t>
            </a:r>
            <a:fld id="{2D8F9ACA-D6C0-E54C-B1B8-E9196C9CD104}" type="slidenum">
              <a:rPr lang="en-US" smtClean="0"/>
              <a:pPr algn="r"/>
              <a:t>‹#›</a:t>
            </a:fld>
            <a:endParaRPr lang="en-US" dirty="0"/>
          </a:p>
        </p:txBody>
      </p:sp>
      <p:sp>
        <p:nvSpPr>
          <p:cNvPr id="2" name="Text Placeholder 3">
            <a:extLst>
              <a:ext uri="{FF2B5EF4-FFF2-40B4-BE49-F238E27FC236}">
                <a16:creationId xmlns:a16="http://schemas.microsoft.com/office/drawing/2014/main" id="{140B5B1B-89D1-9945-6AB1-0D9B2E27009A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087907" y="2065260"/>
            <a:ext cx="2950589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sp>
        <p:nvSpPr>
          <p:cNvPr id="8" name="Text Placeholder 3">
            <a:extLst>
              <a:ext uri="{FF2B5EF4-FFF2-40B4-BE49-F238E27FC236}">
                <a16:creationId xmlns:a16="http://schemas.microsoft.com/office/drawing/2014/main" id="{CCAB75A6-8C36-AD93-09A1-D377BF55C686}"/>
              </a:ext>
            </a:extLst>
          </p:cNvPr>
          <p:cNvSpPr>
            <a:spLocks noGrp="1"/>
          </p:cNvSpPr>
          <p:nvPr>
            <p:ph type="body" sz="half" idx="20" hasCustomPrompt="1"/>
          </p:nvPr>
        </p:nvSpPr>
        <p:spPr>
          <a:xfrm>
            <a:off x="4605427" y="2065259"/>
            <a:ext cx="2950589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sp>
        <p:nvSpPr>
          <p:cNvPr id="10" name="Text Placeholder 3">
            <a:extLst>
              <a:ext uri="{FF2B5EF4-FFF2-40B4-BE49-F238E27FC236}">
                <a16:creationId xmlns:a16="http://schemas.microsoft.com/office/drawing/2014/main" id="{9BFCE088-E342-EDAD-213D-39C8B8D85057}"/>
              </a:ext>
            </a:extLst>
          </p:cNvPr>
          <p:cNvSpPr>
            <a:spLocks noGrp="1"/>
          </p:cNvSpPr>
          <p:nvPr>
            <p:ph type="body" sz="half" idx="21" hasCustomPrompt="1"/>
          </p:nvPr>
        </p:nvSpPr>
        <p:spPr>
          <a:xfrm>
            <a:off x="8122945" y="2065259"/>
            <a:ext cx="2950589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pic>
        <p:nvPicPr>
          <p:cNvPr id="9" name="Picture 8">
            <a:extLst>
              <a:ext uri="{FF2B5EF4-FFF2-40B4-BE49-F238E27FC236}">
                <a16:creationId xmlns:a16="http://schemas.microsoft.com/office/drawing/2014/main" id="{C3A45D73-5943-7637-88DB-1B9619FD29F5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2103" y="6253593"/>
            <a:ext cx="4000811" cy="34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040227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3 Blocks - Go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>
            <a:extLst>
              <a:ext uri="{FF2B5EF4-FFF2-40B4-BE49-F238E27FC236}">
                <a16:creationId xmlns:a16="http://schemas.microsoft.com/office/drawing/2014/main" id="{8C98D576-4759-5408-883D-2E56D9D0F603}"/>
              </a:ext>
            </a:extLst>
          </p:cNvPr>
          <p:cNvSpPr/>
          <p:nvPr userDrawn="1"/>
        </p:nvSpPr>
        <p:spPr>
          <a:xfrm>
            <a:off x="7938216" y="1315892"/>
            <a:ext cx="3319531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>
            <a:extLst>
              <a:ext uri="{FF2B5EF4-FFF2-40B4-BE49-F238E27FC236}">
                <a16:creationId xmlns:a16="http://schemas.microsoft.com/office/drawing/2014/main" id="{D2C44A1A-1D1D-F2D9-8EC1-EFF25EBA1FB0}"/>
              </a:ext>
            </a:extLst>
          </p:cNvPr>
          <p:cNvSpPr/>
          <p:nvPr userDrawn="1"/>
        </p:nvSpPr>
        <p:spPr>
          <a:xfrm>
            <a:off x="4420697" y="1315893"/>
            <a:ext cx="3319531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>
            <a:extLst>
              <a:ext uri="{FF2B5EF4-FFF2-40B4-BE49-F238E27FC236}">
                <a16:creationId xmlns:a16="http://schemas.microsoft.com/office/drawing/2014/main" id="{3138D75A-DD50-6C6E-0A9D-7F77E72C780A}"/>
              </a:ext>
            </a:extLst>
          </p:cNvPr>
          <p:cNvSpPr/>
          <p:nvPr userDrawn="1"/>
        </p:nvSpPr>
        <p:spPr>
          <a:xfrm>
            <a:off x="903178" y="1315894"/>
            <a:ext cx="3319531" cy="4513267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6" name="Text Placeholder 6">
            <a:extLst>
              <a:ext uri="{FF2B5EF4-FFF2-40B4-BE49-F238E27FC236}">
                <a16:creationId xmlns:a16="http://schemas.microsoft.com/office/drawing/2014/main" id="{876A1563-09E6-06B6-EC4A-8E309CC57B11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03247" y="1436466"/>
            <a:ext cx="3319462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2" name="Text Placeholder 6">
            <a:extLst>
              <a:ext uri="{FF2B5EF4-FFF2-40B4-BE49-F238E27FC236}">
                <a16:creationId xmlns:a16="http://schemas.microsoft.com/office/drawing/2014/main" id="{AF401EC8-7352-A985-133C-726A718A9E9A}"/>
              </a:ext>
            </a:extLst>
          </p:cNvPr>
          <p:cNvSpPr>
            <a:spLocks noGrp="1"/>
          </p:cNvSpPr>
          <p:nvPr>
            <p:ph type="body" sz="quarter" idx="13" hasCustomPrompt="1"/>
          </p:nvPr>
        </p:nvSpPr>
        <p:spPr>
          <a:xfrm>
            <a:off x="4421025" y="1436466"/>
            <a:ext cx="3319462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26" name="Text Placeholder 6">
            <a:extLst>
              <a:ext uri="{FF2B5EF4-FFF2-40B4-BE49-F238E27FC236}">
                <a16:creationId xmlns:a16="http://schemas.microsoft.com/office/drawing/2014/main" id="{71A04C69-EC92-81B2-FCD5-39464C669BEB}"/>
              </a:ext>
            </a:extLst>
          </p:cNvPr>
          <p:cNvSpPr>
            <a:spLocks noGrp="1"/>
          </p:cNvSpPr>
          <p:nvPr>
            <p:ph type="body" sz="quarter" idx="16" hasCustomPrompt="1"/>
          </p:nvPr>
        </p:nvSpPr>
        <p:spPr>
          <a:xfrm>
            <a:off x="7938544" y="1433916"/>
            <a:ext cx="3319462" cy="339561"/>
          </a:xfrm>
        </p:spPr>
        <p:txBody>
          <a:bodyPr>
            <a:noAutofit/>
          </a:bodyPr>
          <a:lstStyle>
            <a:lvl1pPr marL="0" indent="0" algn="ctr" fontAlgn="t">
              <a:spcBef>
                <a:spcPts val="0"/>
              </a:spcBef>
              <a:buFontTx/>
              <a:buNone/>
              <a:defRPr sz="1800" b="1" baseline="0">
                <a:solidFill>
                  <a:schemeClr val="tx1"/>
                </a:solidFill>
                <a:latin typeface="+mj-lt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30" name="Text Placeholder 3">
            <a:extLst>
              <a:ext uri="{FF2B5EF4-FFF2-40B4-BE49-F238E27FC236}">
                <a16:creationId xmlns:a16="http://schemas.microsoft.com/office/drawing/2014/main" id="{AE5BF8CB-9477-F598-75C4-6F35D608B35B}"/>
              </a:ext>
            </a:extLst>
          </p:cNvPr>
          <p:cNvSpPr>
            <a:spLocks noGrp="1"/>
          </p:cNvSpPr>
          <p:nvPr>
            <p:ph type="body" sz="half" idx="2" hasCustomPrompt="1"/>
          </p:nvPr>
        </p:nvSpPr>
        <p:spPr>
          <a:xfrm>
            <a:off x="1101684" y="2040670"/>
            <a:ext cx="2951163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sp>
        <p:nvSpPr>
          <p:cNvPr id="31" name="Text Placeholder 3">
            <a:extLst>
              <a:ext uri="{FF2B5EF4-FFF2-40B4-BE49-F238E27FC236}">
                <a16:creationId xmlns:a16="http://schemas.microsoft.com/office/drawing/2014/main" id="{AE6CE746-1703-63A8-BBD4-546AD104E27E}"/>
              </a:ext>
            </a:extLst>
          </p:cNvPr>
          <p:cNvSpPr>
            <a:spLocks noGrp="1"/>
          </p:cNvSpPr>
          <p:nvPr>
            <p:ph type="body" sz="half" idx="24" hasCustomPrompt="1"/>
          </p:nvPr>
        </p:nvSpPr>
        <p:spPr>
          <a:xfrm>
            <a:off x="4604880" y="2065258"/>
            <a:ext cx="2951163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sp>
        <p:nvSpPr>
          <p:cNvPr id="33" name="Picture Placeholder 10">
            <a:extLst>
              <a:ext uri="{FF2B5EF4-FFF2-40B4-BE49-F238E27FC236}">
                <a16:creationId xmlns:a16="http://schemas.microsoft.com/office/drawing/2014/main" id="{53952BA5-2190-5106-0EBD-DA1D15EFBB9D}"/>
              </a:ext>
            </a:extLst>
          </p:cNvPr>
          <p:cNvSpPr>
            <a:spLocks noGrp="1"/>
          </p:cNvSpPr>
          <p:nvPr>
            <p:ph type="pic" sz="quarter" idx="12"/>
          </p:nvPr>
        </p:nvSpPr>
        <p:spPr>
          <a:xfrm>
            <a:off x="1101684" y="4045822"/>
            <a:ext cx="2951163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34" name="Picture Placeholder 10">
            <a:extLst>
              <a:ext uri="{FF2B5EF4-FFF2-40B4-BE49-F238E27FC236}">
                <a16:creationId xmlns:a16="http://schemas.microsoft.com/office/drawing/2014/main" id="{835FE666-CADC-4DB4-80A4-BFD9823DE051}"/>
              </a:ext>
            </a:extLst>
          </p:cNvPr>
          <p:cNvSpPr>
            <a:spLocks noGrp="1"/>
          </p:cNvSpPr>
          <p:nvPr>
            <p:ph type="pic" sz="quarter" idx="15"/>
          </p:nvPr>
        </p:nvSpPr>
        <p:spPr>
          <a:xfrm>
            <a:off x="4619462" y="4045822"/>
            <a:ext cx="2951163" cy="1555750"/>
          </a:xfrm>
        </p:spPr>
        <p:txBody>
          <a:bodyPr/>
          <a:lstStyle>
            <a:lvl1pPr marL="0" indent="0">
              <a:buNone/>
              <a:defRPr/>
            </a:lvl1pPr>
          </a:lstStyle>
          <a:p>
            <a:endParaRPr lang="en-US" dirty="0"/>
          </a:p>
        </p:txBody>
      </p:sp>
      <p:sp>
        <p:nvSpPr>
          <p:cNvPr id="35" name="Picture Placeholder 10">
            <a:extLst>
              <a:ext uri="{FF2B5EF4-FFF2-40B4-BE49-F238E27FC236}">
                <a16:creationId xmlns:a16="http://schemas.microsoft.com/office/drawing/2014/main" id="{AECA5017-0E7C-4957-02B2-65FA6C1F6E5F}"/>
              </a:ext>
            </a:extLst>
          </p:cNvPr>
          <p:cNvSpPr>
            <a:spLocks noGrp="1"/>
          </p:cNvSpPr>
          <p:nvPr>
            <p:ph type="pic" sz="quarter" idx="18"/>
          </p:nvPr>
        </p:nvSpPr>
        <p:spPr>
          <a:xfrm>
            <a:off x="8136981" y="4043272"/>
            <a:ext cx="2951163" cy="1555750"/>
          </a:xfrm>
        </p:spPr>
        <p:txBody>
          <a:bodyPr/>
          <a:lstStyle>
            <a:lvl1pPr marL="0" indent="0">
              <a:buNone/>
              <a:defRPr b="1"/>
            </a:lvl1pPr>
          </a:lstStyle>
          <a:p>
            <a:endParaRPr lang="en-US" dirty="0"/>
          </a:p>
        </p:txBody>
      </p:sp>
      <p:sp>
        <p:nvSpPr>
          <p:cNvPr id="36" name="Text Placeholder 3">
            <a:extLst>
              <a:ext uri="{FF2B5EF4-FFF2-40B4-BE49-F238E27FC236}">
                <a16:creationId xmlns:a16="http://schemas.microsoft.com/office/drawing/2014/main" id="{9F4CE92C-83FA-CA44-69CB-E6229E144199}"/>
              </a:ext>
            </a:extLst>
          </p:cNvPr>
          <p:cNvSpPr>
            <a:spLocks noGrp="1"/>
          </p:cNvSpPr>
          <p:nvPr>
            <p:ph type="body" sz="half" idx="25" hasCustomPrompt="1"/>
          </p:nvPr>
        </p:nvSpPr>
        <p:spPr>
          <a:xfrm>
            <a:off x="8129414" y="2071424"/>
            <a:ext cx="2951163" cy="1691333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body copy.</a:t>
            </a:r>
          </a:p>
        </p:txBody>
      </p:sp>
      <p:sp>
        <p:nvSpPr>
          <p:cNvPr id="40" name="Title 39">
            <a:extLst>
              <a:ext uri="{FF2B5EF4-FFF2-40B4-BE49-F238E27FC236}">
                <a16:creationId xmlns:a16="http://schemas.microsoft.com/office/drawing/2014/main" id="{2CAB310C-9DF2-C217-7A37-81705800E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A4DDE6D-DD47-E873-4306-EBFC1F91F657}"/>
              </a:ext>
            </a:extLst>
          </p:cNvPr>
          <p:cNvSpPr>
            <a:spLocks noGrp="1"/>
          </p:cNvSpPr>
          <p:nvPr>
            <p:ph type="ftr" sz="quarter" idx="26"/>
          </p:nvPr>
        </p:nvSpPr>
        <p:spPr/>
        <p:txBody>
          <a:bodyPr/>
          <a:lstStyle/>
          <a:p>
            <a:pPr algn="r"/>
            <a:r>
              <a:rPr lang="en-US"/>
              <a:t>3/31/23            </a:t>
            </a:r>
            <a:fld id="{2D8F9ACA-D6C0-E54C-B1B8-E9196C9CD104}" type="slidenum">
              <a:rPr lang="en-US" smtClean="0"/>
              <a:pPr algn="r"/>
              <a:t>‹#›</a:t>
            </a:fld>
            <a:endParaRPr lang="en-US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CC05989-1173-F395-CE86-50658190D99D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2103" y="6253593"/>
            <a:ext cx="4000811" cy="34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251601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omparison - 5 Color Block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" name="Title 39">
            <a:extLst>
              <a:ext uri="{FF2B5EF4-FFF2-40B4-BE49-F238E27FC236}">
                <a16:creationId xmlns:a16="http://schemas.microsoft.com/office/drawing/2014/main" id="{2CAB310C-9DF2-C217-7A37-81705800EBE5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2" name="Rectangle 1">
            <a:extLst>
              <a:ext uri="{FF2B5EF4-FFF2-40B4-BE49-F238E27FC236}">
                <a16:creationId xmlns:a16="http://schemas.microsoft.com/office/drawing/2014/main" id="{C979A34A-6A6B-FC98-1EC8-8347FAB1A48F}"/>
              </a:ext>
            </a:extLst>
          </p:cNvPr>
          <p:cNvSpPr/>
          <p:nvPr userDrawn="1"/>
        </p:nvSpPr>
        <p:spPr>
          <a:xfrm>
            <a:off x="1008584" y="1660596"/>
            <a:ext cx="1918020" cy="436418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3C3F2A76-73C1-7478-1C52-F70D9B50BC0A}"/>
              </a:ext>
            </a:extLst>
          </p:cNvPr>
          <p:cNvSpPr/>
          <p:nvPr userDrawn="1"/>
        </p:nvSpPr>
        <p:spPr>
          <a:xfrm>
            <a:off x="1011339" y="2160555"/>
            <a:ext cx="1915265" cy="3233502"/>
          </a:xfrm>
          <a:prstGeom prst="rect">
            <a:avLst/>
          </a:prstGeom>
          <a:solidFill>
            <a:schemeClr val="tx2">
              <a:lumMod val="40000"/>
              <a:lumOff val="6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 dirty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19" name="Rectangle 18">
            <a:extLst>
              <a:ext uri="{FF2B5EF4-FFF2-40B4-BE49-F238E27FC236}">
                <a16:creationId xmlns:a16="http://schemas.microsoft.com/office/drawing/2014/main" id="{3B6525D0-8078-E003-46A7-FFCB83C221E0}"/>
              </a:ext>
            </a:extLst>
          </p:cNvPr>
          <p:cNvSpPr/>
          <p:nvPr userDrawn="1"/>
        </p:nvSpPr>
        <p:spPr>
          <a:xfrm>
            <a:off x="3045437" y="1660596"/>
            <a:ext cx="1918020" cy="436418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0" name="Rectangle 19">
            <a:extLst>
              <a:ext uri="{FF2B5EF4-FFF2-40B4-BE49-F238E27FC236}">
                <a16:creationId xmlns:a16="http://schemas.microsoft.com/office/drawing/2014/main" id="{AE6AD059-9160-4AE4-0F86-92FB0AAD082C}"/>
              </a:ext>
            </a:extLst>
          </p:cNvPr>
          <p:cNvSpPr/>
          <p:nvPr userDrawn="1"/>
        </p:nvSpPr>
        <p:spPr>
          <a:xfrm>
            <a:off x="3048192" y="2160555"/>
            <a:ext cx="1915265" cy="3233502"/>
          </a:xfrm>
          <a:prstGeom prst="rect">
            <a:avLst/>
          </a:prstGeom>
          <a:solidFill>
            <a:schemeClr val="accent1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 dirty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1" name="Rectangle 20">
            <a:extLst>
              <a:ext uri="{FF2B5EF4-FFF2-40B4-BE49-F238E27FC236}">
                <a16:creationId xmlns:a16="http://schemas.microsoft.com/office/drawing/2014/main" id="{E0F701C0-7A2F-0B95-E95C-07302A14CA56}"/>
              </a:ext>
            </a:extLst>
          </p:cNvPr>
          <p:cNvSpPr/>
          <p:nvPr userDrawn="1"/>
        </p:nvSpPr>
        <p:spPr>
          <a:xfrm>
            <a:off x="5082290" y="1660596"/>
            <a:ext cx="1918020" cy="436418"/>
          </a:xfrm>
          <a:prstGeom prst="rect">
            <a:avLst/>
          </a:prstGeom>
          <a:solidFill>
            <a:schemeClr val="bg2">
              <a:lumMod val="75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3" name="Rectangle 22">
            <a:extLst>
              <a:ext uri="{FF2B5EF4-FFF2-40B4-BE49-F238E27FC236}">
                <a16:creationId xmlns:a16="http://schemas.microsoft.com/office/drawing/2014/main" id="{AD786ED8-9187-C7FB-F774-CE52A2971FFD}"/>
              </a:ext>
            </a:extLst>
          </p:cNvPr>
          <p:cNvSpPr/>
          <p:nvPr userDrawn="1"/>
        </p:nvSpPr>
        <p:spPr>
          <a:xfrm>
            <a:off x="5085045" y="2160555"/>
            <a:ext cx="1915265" cy="3233502"/>
          </a:xfrm>
          <a:prstGeom prst="rect">
            <a:avLst/>
          </a:prstGeom>
          <a:solidFill>
            <a:schemeClr val="accent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 dirty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4" name="Rectangle 23">
            <a:extLst>
              <a:ext uri="{FF2B5EF4-FFF2-40B4-BE49-F238E27FC236}">
                <a16:creationId xmlns:a16="http://schemas.microsoft.com/office/drawing/2014/main" id="{9A6F5635-02F3-829F-B778-4A766D8D4A2D}"/>
              </a:ext>
            </a:extLst>
          </p:cNvPr>
          <p:cNvSpPr/>
          <p:nvPr userDrawn="1"/>
        </p:nvSpPr>
        <p:spPr>
          <a:xfrm>
            <a:off x="7119143" y="1660596"/>
            <a:ext cx="1918020" cy="436418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5" name="Rectangle 24">
            <a:extLst>
              <a:ext uri="{FF2B5EF4-FFF2-40B4-BE49-F238E27FC236}">
                <a16:creationId xmlns:a16="http://schemas.microsoft.com/office/drawing/2014/main" id="{3CBD6A50-2E1C-FDDB-2F9B-D9101B8535C5}"/>
              </a:ext>
            </a:extLst>
          </p:cNvPr>
          <p:cNvSpPr/>
          <p:nvPr userDrawn="1"/>
        </p:nvSpPr>
        <p:spPr>
          <a:xfrm>
            <a:off x="7121898" y="2160555"/>
            <a:ext cx="1915265" cy="3233502"/>
          </a:xfrm>
          <a:prstGeom prst="rect">
            <a:avLst/>
          </a:prstGeom>
          <a:solidFill>
            <a:schemeClr val="accent6">
              <a:lumMod val="60000"/>
              <a:lumOff val="4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 dirty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27" name="Rectangle 26">
            <a:extLst>
              <a:ext uri="{FF2B5EF4-FFF2-40B4-BE49-F238E27FC236}">
                <a16:creationId xmlns:a16="http://schemas.microsoft.com/office/drawing/2014/main" id="{B239B4FF-413F-3DBC-C6E4-087C951C5464}"/>
              </a:ext>
            </a:extLst>
          </p:cNvPr>
          <p:cNvSpPr/>
          <p:nvPr userDrawn="1"/>
        </p:nvSpPr>
        <p:spPr>
          <a:xfrm>
            <a:off x="9155998" y="1660596"/>
            <a:ext cx="1918020" cy="43641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  <a:ln>
            <a:noFill/>
          </a:ln>
        </p:spPr>
        <p:style>
          <a:lnRef idx="0">
            <a:schemeClr val="accent1"/>
          </a:lnRef>
          <a:fillRef idx="1">
            <a:schemeClr val="accent1"/>
          </a:fillRef>
          <a:effectRef idx="0">
            <a:srgbClr val="000000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 sz="1100" dirty="0">
              <a:solidFill>
                <a:schemeClr val="bg1"/>
              </a:solidFill>
              <a:latin typeface="Franklin Gothic Medium" panose="020B0603020102020204" pitchFamily="34" charset="0"/>
            </a:endParaRPr>
          </a:p>
        </p:txBody>
      </p:sp>
      <p:sp>
        <p:nvSpPr>
          <p:cNvPr id="28" name="Rectangle 27">
            <a:extLst>
              <a:ext uri="{FF2B5EF4-FFF2-40B4-BE49-F238E27FC236}">
                <a16:creationId xmlns:a16="http://schemas.microsoft.com/office/drawing/2014/main" id="{8CB8434E-9F38-4592-327E-51A570C73E09}"/>
              </a:ext>
            </a:extLst>
          </p:cNvPr>
          <p:cNvSpPr/>
          <p:nvPr userDrawn="1"/>
        </p:nvSpPr>
        <p:spPr>
          <a:xfrm>
            <a:off x="9158753" y="2160555"/>
            <a:ext cx="1915265" cy="3233502"/>
          </a:xfrm>
          <a:prstGeom prst="rect">
            <a:avLst/>
          </a:prstGeom>
          <a:solidFill>
            <a:schemeClr val="tx2">
              <a:lumMod val="20000"/>
              <a:lumOff val="80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t"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1000"/>
              </a:spcAft>
              <a:buClr>
                <a:schemeClr val="tx1">
                  <a:lumMod val="50000"/>
                  <a:lumOff val="50000"/>
                </a:schemeClr>
              </a:buClr>
              <a:buSzTx/>
              <a:buFontTx/>
              <a:buNone/>
              <a:tabLst/>
              <a:defRPr/>
            </a:pPr>
            <a:endParaRPr lang="en-GB" sz="1200" kern="0" dirty="0">
              <a:solidFill>
                <a:sysClr val="windowText" lastClr="000000"/>
              </a:solidFill>
              <a:latin typeface="Franklin Gothic Book" panose="020B0503020102020204" pitchFamily="34" charset="0"/>
              <a:cs typeface="Calibri Light" panose="020F0302020204030204" pitchFamily="34" charset="0"/>
            </a:endParaRPr>
          </a:p>
        </p:txBody>
      </p:sp>
      <p:sp>
        <p:nvSpPr>
          <p:cNvPr id="44" name="Text Placeholder 6">
            <a:extLst>
              <a:ext uri="{FF2B5EF4-FFF2-40B4-BE49-F238E27FC236}">
                <a16:creationId xmlns:a16="http://schemas.microsoft.com/office/drawing/2014/main" id="{1BA8130D-B7F2-9815-5056-6F334D4BBAEF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1008584" y="1783909"/>
            <a:ext cx="1918018" cy="220506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2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5" name="Text Placeholder 6">
            <a:extLst>
              <a:ext uri="{FF2B5EF4-FFF2-40B4-BE49-F238E27FC236}">
                <a16:creationId xmlns:a16="http://schemas.microsoft.com/office/drawing/2014/main" id="{A41A66E4-0B84-E1FB-88CD-3E0E6E80C49D}"/>
              </a:ext>
            </a:extLst>
          </p:cNvPr>
          <p:cNvSpPr>
            <a:spLocks noGrp="1"/>
          </p:cNvSpPr>
          <p:nvPr>
            <p:ph type="body" sz="quarter" idx="28" hasCustomPrompt="1"/>
          </p:nvPr>
        </p:nvSpPr>
        <p:spPr>
          <a:xfrm>
            <a:off x="3045438" y="1768552"/>
            <a:ext cx="1918018" cy="220506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2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6" name="Text Placeholder 6">
            <a:extLst>
              <a:ext uri="{FF2B5EF4-FFF2-40B4-BE49-F238E27FC236}">
                <a16:creationId xmlns:a16="http://schemas.microsoft.com/office/drawing/2014/main" id="{235E5CE7-3D80-1BB5-DACD-8A63CA927E9A}"/>
              </a:ext>
            </a:extLst>
          </p:cNvPr>
          <p:cNvSpPr>
            <a:spLocks noGrp="1"/>
          </p:cNvSpPr>
          <p:nvPr>
            <p:ph type="body" sz="quarter" idx="29" hasCustomPrompt="1"/>
          </p:nvPr>
        </p:nvSpPr>
        <p:spPr>
          <a:xfrm>
            <a:off x="5082291" y="1768552"/>
            <a:ext cx="1918018" cy="220506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2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7" name="Text Placeholder 6">
            <a:extLst>
              <a:ext uri="{FF2B5EF4-FFF2-40B4-BE49-F238E27FC236}">
                <a16:creationId xmlns:a16="http://schemas.microsoft.com/office/drawing/2014/main" id="{685C02D4-EA4F-4962-D397-F6439EC5C6E9}"/>
              </a:ext>
            </a:extLst>
          </p:cNvPr>
          <p:cNvSpPr>
            <a:spLocks noGrp="1"/>
          </p:cNvSpPr>
          <p:nvPr>
            <p:ph type="body" sz="quarter" idx="30" hasCustomPrompt="1"/>
          </p:nvPr>
        </p:nvSpPr>
        <p:spPr>
          <a:xfrm>
            <a:off x="7119145" y="1768552"/>
            <a:ext cx="1918018" cy="220506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2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8" name="Text Placeholder 6">
            <a:extLst>
              <a:ext uri="{FF2B5EF4-FFF2-40B4-BE49-F238E27FC236}">
                <a16:creationId xmlns:a16="http://schemas.microsoft.com/office/drawing/2014/main" id="{1F46F0A7-55C4-6BAE-BCB0-157A86C91997}"/>
              </a:ext>
            </a:extLst>
          </p:cNvPr>
          <p:cNvSpPr>
            <a:spLocks noGrp="1"/>
          </p:cNvSpPr>
          <p:nvPr>
            <p:ph type="body" sz="quarter" idx="31" hasCustomPrompt="1"/>
          </p:nvPr>
        </p:nvSpPr>
        <p:spPr>
          <a:xfrm>
            <a:off x="9156000" y="1770870"/>
            <a:ext cx="1918018" cy="220506"/>
          </a:xfrm>
        </p:spPr>
        <p:txBody>
          <a:bodyPr>
            <a:noAutofit/>
          </a:bodyPr>
          <a:lstStyle>
            <a:lvl1pPr marL="0" indent="0" algn="ctr" fontAlgn="ctr">
              <a:spcBef>
                <a:spcPts val="0"/>
              </a:spcBef>
              <a:buFontTx/>
              <a:buNone/>
              <a:defRPr sz="1200" b="1" i="0" baseline="0">
                <a:solidFill>
                  <a:schemeClr val="bg1"/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edit Subhead</a:t>
            </a:r>
          </a:p>
        </p:txBody>
      </p:sp>
      <p:sp>
        <p:nvSpPr>
          <p:cNvPr id="49" name="Text Placeholder 3">
            <a:extLst>
              <a:ext uri="{FF2B5EF4-FFF2-40B4-BE49-F238E27FC236}">
                <a16:creationId xmlns:a16="http://schemas.microsoft.com/office/drawing/2014/main" id="{9E69C3F7-0A3A-FAC2-6540-8BB750E9AA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17982" y="2312717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0" name="Text Placeholder 3">
            <a:extLst>
              <a:ext uri="{FF2B5EF4-FFF2-40B4-BE49-F238E27FC236}">
                <a16:creationId xmlns:a16="http://schemas.microsoft.com/office/drawing/2014/main" id="{040CB427-2320-1A81-037C-6D83BCA5B36F}"/>
              </a:ext>
            </a:extLst>
          </p:cNvPr>
          <p:cNvSpPr>
            <a:spLocks noGrp="1"/>
          </p:cNvSpPr>
          <p:nvPr>
            <p:ph type="body" sz="half" idx="32"/>
          </p:nvPr>
        </p:nvSpPr>
        <p:spPr>
          <a:xfrm>
            <a:off x="3175312" y="2299864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1" name="Text Placeholder 3">
            <a:extLst>
              <a:ext uri="{FF2B5EF4-FFF2-40B4-BE49-F238E27FC236}">
                <a16:creationId xmlns:a16="http://schemas.microsoft.com/office/drawing/2014/main" id="{3144BCA8-7BD5-8323-CDAB-E5362D78AA68}"/>
              </a:ext>
            </a:extLst>
          </p:cNvPr>
          <p:cNvSpPr>
            <a:spLocks noGrp="1"/>
          </p:cNvSpPr>
          <p:nvPr>
            <p:ph type="body" sz="half" idx="33"/>
          </p:nvPr>
        </p:nvSpPr>
        <p:spPr>
          <a:xfrm>
            <a:off x="5212165" y="2298292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2" name="Text Placeholder 3">
            <a:extLst>
              <a:ext uri="{FF2B5EF4-FFF2-40B4-BE49-F238E27FC236}">
                <a16:creationId xmlns:a16="http://schemas.microsoft.com/office/drawing/2014/main" id="{82EC0719-39BA-B2AB-F29D-3C947DC78925}"/>
              </a:ext>
            </a:extLst>
          </p:cNvPr>
          <p:cNvSpPr>
            <a:spLocks noGrp="1"/>
          </p:cNvSpPr>
          <p:nvPr>
            <p:ph type="body" sz="half" idx="34"/>
          </p:nvPr>
        </p:nvSpPr>
        <p:spPr>
          <a:xfrm>
            <a:off x="7249018" y="2298292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3" name="Text Placeholder 3">
            <a:extLst>
              <a:ext uri="{FF2B5EF4-FFF2-40B4-BE49-F238E27FC236}">
                <a16:creationId xmlns:a16="http://schemas.microsoft.com/office/drawing/2014/main" id="{B939ED29-1A95-3771-8E52-C1F99F848ABD}"/>
              </a:ext>
            </a:extLst>
          </p:cNvPr>
          <p:cNvSpPr>
            <a:spLocks noGrp="1"/>
          </p:cNvSpPr>
          <p:nvPr>
            <p:ph type="body" sz="half" idx="35"/>
          </p:nvPr>
        </p:nvSpPr>
        <p:spPr>
          <a:xfrm>
            <a:off x="9285873" y="2312717"/>
            <a:ext cx="1658269" cy="2958028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54" name="Text Placeholder 13">
            <a:extLst>
              <a:ext uri="{FF2B5EF4-FFF2-40B4-BE49-F238E27FC236}">
                <a16:creationId xmlns:a16="http://schemas.microsoft.com/office/drawing/2014/main" id="{F45DEB53-8B0A-80C6-DDED-B72344235087}"/>
              </a:ext>
            </a:extLst>
          </p:cNvPr>
          <p:cNvSpPr>
            <a:spLocks noGrp="1"/>
          </p:cNvSpPr>
          <p:nvPr>
            <p:ph type="body" sz="quarter" idx="15" hasCustomPrompt="1"/>
          </p:nvPr>
        </p:nvSpPr>
        <p:spPr>
          <a:xfrm>
            <a:off x="457200" y="954291"/>
            <a:ext cx="11277600" cy="365760"/>
          </a:xfrm>
        </p:spPr>
        <p:txBody>
          <a:bodyPr>
            <a:noAutofit/>
          </a:bodyPr>
          <a:lstStyle>
            <a:lvl1pPr marL="0" indent="0" algn="l">
              <a:buNone/>
              <a:defRPr sz="2200" b="1" i="0" baseline="0">
                <a:solidFill>
                  <a:schemeClr val="accent4">
                    <a:lumMod val="65000"/>
                  </a:schemeClr>
                </a:solidFill>
                <a:latin typeface="Acumin Pro Condensed Semibold" panose="020B0506020202020204" pitchFamily="34" charset="77"/>
              </a:defRPr>
            </a:lvl1pPr>
          </a:lstStyle>
          <a:p>
            <a:pPr lvl="0"/>
            <a:r>
              <a:rPr lang="en-US" dirty="0"/>
              <a:t>Click to add subhead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3AE58850-3E44-9220-12DF-98BC6F729C54}"/>
              </a:ext>
            </a:extLst>
          </p:cNvPr>
          <p:cNvSpPr>
            <a:spLocks noGrp="1"/>
          </p:cNvSpPr>
          <p:nvPr>
            <p:ph type="ftr" sz="quarter" idx="36"/>
          </p:nvPr>
        </p:nvSpPr>
        <p:spPr/>
        <p:txBody>
          <a:bodyPr/>
          <a:lstStyle/>
          <a:p>
            <a:pPr algn="r"/>
            <a:r>
              <a:rPr lang="en-US"/>
              <a:t>3/31/23            </a:t>
            </a:r>
            <a:fld id="{2D8F9ACA-D6C0-E54C-B1B8-E9196C9CD104}" type="slidenum">
              <a:rPr lang="en-US" smtClean="0"/>
              <a:pPr algn="r"/>
              <a:t>‹#›</a:t>
            </a:fld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5A5D094E-57CF-495B-D8F6-B48212BFEFC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2103" y="6253593"/>
            <a:ext cx="4000811" cy="34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29674858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aption - Black Diagon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10386" y="-9524"/>
            <a:ext cx="6581614" cy="6867524"/>
          </a:xfr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3500C207-AC1E-087B-DE95-A55BC82CAF9A}"/>
              </a:ext>
            </a:extLst>
          </p:cNvPr>
          <p:cNvSpPr/>
          <p:nvPr userDrawn="1"/>
        </p:nvSpPr>
        <p:spPr>
          <a:xfrm>
            <a:off x="0" y="-9440"/>
            <a:ext cx="7284203" cy="6882938"/>
          </a:xfrm>
          <a:custGeom>
            <a:avLst/>
            <a:gdLst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7284203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5114441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82938"/>
              <a:gd name="connsiteX1" fmla="*/ 7284203 w 7284203"/>
              <a:gd name="connsiteY1" fmla="*/ 0 h 6882938"/>
              <a:gd name="connsiteX2" fmla="*/ 5610386 w 7284203"/>
              <a:gd name="connsiteY2" fmla="*/ 6882938 h 6882938"/>
              <a:gd name="connsiteX3" fmla="*/ 0 w 7284203"/>
              <a:gd name="connsiteY3" fmla="*/ 6867440 h 6882938"/>
              <a:gd name="connsiteX4" fmla="*/ 0 w 7284203"/>
              <a:gd name="connsiteY4" fmla="*/ 0 h 688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84203" h="6882938">
                <a:moveTo>
                  <a:pt x="0" y="0"/>
                </a:moveTo>
                <a:lnTo>
                  <a:pt x="7284203" y="0"/>
                </a:lnTo>
                <a:lnTo>
                  <a:pt x="5610386" y="6882938"/>
                </a:lnTo>
                <a:lnTo>
                  <a:pt x="0" y="6867440"/>
                </a:lnTo>
                <a:lnTo>
                  <a:pt x="0" y="0"/>
                </a:lnTo>
                <a:close/>
              </a:path>
            </a:pathLst>
          </a:custGeom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696218-EA6F-DE53-DF14-6383AEA4621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142005" y="891153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4B620EBE-30BB-D534-67D3-D8578AA68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2005" y="2491353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bg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6A0ED9A8-0DA3-BC24-94A1-086C8ECA8189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867117BE-7991-0879-2189-3D4A012395D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42901" y="6287707"/>
            <a:ext cx="3791777" cy="33132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6492217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hoto with Caption - White Diagonal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>
            <a:extLst>
              <a:ext uri="{FF2B5EF4-FFF2-40B4-BE49-F238E27FC236}">
                <a16:creationId xmlns:a16="http://schemas.microsoft.com/office/drawing/2014/main" id="{3500C207-AC1E-087B-DE95-A55BC82CAF9A}"/>
              </a:ext>
            </a:extLst>
          </p:cNvPr>
          <p:cNvSpPr/>
          <p:nvPr userDrawn="1"/>
        </p:nvSpPr>
        <p:spPr>
          <a:xfrm>
            <a:off x="0" y="0"/>
            <a:ext cx="7284203" cy="6882938"/>
          </a:xfrm>
          <a:custGeom>
            <a:avLst/>
            <a:gdLst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7284203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67440"/>
              <a:gd name="connsiteX1" fmla="*/ 7284203 w 7284203"/>
              <a:gd name="connsiteY1" fmla="*/ 0 h 6867440"/>
              <a:gd name="connsiteX2" fmla="*/ 5114441 w 7284203"/>
              <a:gd name="connsiteY2" fmla="*/ 6867440 h 6867440"/>
              <a:gd name="connsiteX3" fmla="*/ 0 w 7284203"/>
              <a:gd name="connsiteY3" fmla="*/ 6867440 h 6867440"/>
              <a:gd name="connsiteX4" fmla="*/ 0 w 7284203"/>
              <a:gd name="connsiteY4" fmla="*/ 0 h 6867440"/>
              <a:gd name="connsiteX0" fmla="*/ 0 w 7284203"/>
              <a:gd name="connsiteY0" fmla="*/ 0 h 6882938"/>
              <a:gd name="connsiteX1" fmla="*/ 7284203 w 7284203"/>
              <a:gd name="connsiteY1" fmla="*/ 0 h 6882938"/>
              <a:gd name="connsiteX2" fmla="*/ 5610386 w 7284203"/>
              <a:gd name="connsiteY2" fmla="*/ 6882938 h 6882938"/>
              <a:gd name="connsiteX3" fmla="*/ 0 w 7284203"/>
              <a:gd name="connsiteY3" fmla="*/ 6867440 h 6882938"/>
              <a:gd name="connsiteX4" fmla="*/ 0 w 7284203"/>
              <a:gd name="connsiteY4" fmla="*/ 0 h 688293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7284203" h="6882938">
                <a:moveTo>
                  <a:pt x="0" y="0"/>
                </a:moveTo>
                <a:lnTo>
                  <a:pt x="7284203" y="0"/>
                </a:lnTo>
                <a:lnTo>
                  <a:pt x="5610386" y="6882938"/>
                </a:lnTo>
                <a:lnTo>
                  <a:pt x="0" y="6867440"/>
                </a:lnTo>
                <a:lnTo>
                  <a:pt x="0" y="0"/>
                </a:ln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dk1">
              <a:shade val="50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Picture Placeholder 9">
            <a:extLst>
              <a:ext uri="{FF2B5EF4-FFF2-40B4-BE49-F238E27FC236}">
                <a16:creationId xmlns:a16="http://schemas.microsoft.com/office/drawing/2014/main" id="{DC36684E-7DEE-F47A-FA01-89E8EC8104A0}"/>
              </a:ext>
            </a:extLst>
          </p:cNvPr>
          <p:cNvSpPr>
            <a:spLocks noGrp="1"/>
          </p:cNvSpPr>
          <p:nvPr>
            <p:ph type="pic" sz="quarter" idx="11"/>
          </p:nvPr>
        </p:nvSpPr>
        <p:spPr>
          <a:xfrm>
            <a:off x="5610386" y="-9525"/>
            <a:ext cx="6581614" cy="6892463"/>
          </a:xfrm>
          <a:ln>
            <a:noFill/>
          </a:ln>
        </p:spPr>
        <p:txBody>
          <a:bodyPr/>
          <a:lstStyle/>
          <a:p>
            <a:endParaRPr lang="en-US"/>
          </a:p>
        </p:txBody>
      </p:sp>
      <p:sp>
        <p:nvSpPr>
          <p:cNvPr id="11" name="Title 1">
            <a:extLst>
              <a:ext uri="{FF2B5EF4-FFF2-40B4-BE49-F238E27FC236}">
                <a16:creationId xmlns:a16="http://schemas.microsoft.com/office/drawing/2014/main" id="{B2696218-EA6F-DE53-DF14-6383AEA46217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1142005" y="891153"/>
            <a:ext cx="3932237" cy="1600200"/>
          </a:xfrm>
        </p:spPr>
        <p:txBody>
          <a:bodyPr anchor="b"/>
          <a:lstStyle>
            <a:lvl1pPr>
              <a:defRPr sz="32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add title</a:t>
            </a:r>
          </a:p>
        </p:txBody>
      </p:sp>
      <p:sp>
        <p:nvSpPr>
          <p:cNvPr id="12" name="Text Placeholder 3">
            <a:extLst>
              <a:ext uri="{FF2B5EF4-FFF2-40B4-BE49-F238E27FC236}">
                <a16:creationId xmlns:a16="http://schemas.microsoft.com/office/drawing/2014/main" id="{4B620EBE-30BB-D534-67D3-D8578AA6839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1142005" y="2491353"/>
            <a:ext cx="3932237" cy="3811588"/>
          </a:xfrm>
        </p:spPr>
        <p:txBody>
          <a:bodyPr/>
          <a:lstStyle>
            <a:lvl1pPr marL="0" indent="0">
              <a:buNone/>
              <a:defRPr sz="1600">
                <a:solidFill>
                  <a:schemeClr val="tx1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dirty="0"/>
              <a:t>Click to edit Master text styles</a:t>
            </a:r>
          </a:p>
        </p:txBody>
      </p:sp>
      <p:sp>
        <p:nvSpPr>
          <p:cNvPr id="2" name="Footer Placeholder 1">
            <a:extLst>
              <a:ext uri="{FF2B5EF4-FFF2-40B4-BE49-F238E27FC236}">
                <a16:creationId xmlns:a16="http://schemas.microsoft.com/office/drawing/2014/main" id="{7511E696-D9D7-67E3-048E-80603F311A2E}"/>
              </a:ext>
            </a:extLst>
          </p:cNvPr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3DB7F56-06CB-3CC6-69EB-4C6D872DB6A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332103" y="6253593"/>
            <a:ext cx="4000811" cy="34789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3911690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Black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6800" y="0"/>
            <a:ext cx="2235200" cy="6858000"/>
          </a:xfrm>
          <a:prstGeom prst="rect">
            <a:avLst/>
          </a:prstGeom>
          <a:noFill/>
        </p:spPr>
      </p:pic>
      <p:sp>
        <p:nvSpPr>
          <p:cNvPr id="6" name="Triangle 5">
            <a:extLst>
              <a:ext uri="{FF2B5EF4-FFF2-40B4-BE49-F238E27FC236}">
                <a16:creationId xmlns:a16="http://schemas.microsoft.com/office/drawing/2014/main" id="{47BD40D6-A6F9-8B8C-560F-0C7A97097E8F}"/>
              </a:ext>
            </a:extLst>
          </p:cNvPr>
          <p:cNvSpPr/>
          <p:nvPr userDrawn="1"/>
        </p:nvSpPr>
        <p:spPr>
          <a:xfrm>
            <a:off x="9954706" y="-9439"/>
            <a:ext cx="2246721" cy="6867440"/>
          </a:xfrm>
          <a:custGeom>
            <a:avLst/>
            <a:gdLst>
              <a:gd name="connsiteX0" fmla="*/ 0 w 2243579"/>
              <a:gd name="connsiteY0" fmla="*/ 0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0 w 2243579"/>
              <a:gd name="connsiteY4" fmla="*/ 0 h 6881568"/>
              <a:gd name="connsiteX0" fmla="*/ 1300899 w 2243579"/>
              <a:gd name="connsiteY0" fmla="*/ 565608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300899 w 2243579"/>
              <a:gd name="connsiteY4" fmla="*/ 565608 h 6881568"/>
              <a:gd name="connsiteX0" fmla="*/ 1602557 w 2243579"/>
              <a:gd name="connsiteY0" fmla="*/ 18854 h 6881568"/>
              <a:gd name="connsiteX1" fmla="*/ 2243579 w 2243579"/>
              <a:gd name="connsiteY1" fmla="*/ 0 h 6881568"/>
              <a:gd name="connsiteX2" fmla="*/ 2243579 w 2243579"/>
              <a:gd name="connsiteY2" fmla="*/ 6881568 h 6881568"/>
              <a:gd name="connsiteX3" fmla="*/ 0 w 2243579"/>
              <a:gd name="connsiteY3" fmla="*/ 6881568 h 6881568"/>
              <a:gd name="connsiteX4" fmla="*/ 1602557 w 2243579"/>
              <a:gd name="connsiteY4" fmla="*/ 18854 h 6881568"/>
              <a:gd name="connsiteX0" fmla="*/ 1319753 w 1960775"/>
              <a:gd name="connsiteY0" fmla="*/ 18854 h 6881568"/>
              <a:gd name="connsiteX1" fmla="*/ 1960775 w 1960775"/>
              <a:gd name="connsiteY1" fmla="*/ 0 h 6881568"/>
              <a:gd name="connsiteX2" fmla="*/ 1960775 w 1960775"/>
              <a:gd name="connsiteY2" fmla="*/ 6881568 h 6881568"/>
              <a:gd name="connsiteX3" fmla="*/ 0 w 1960775"/>
              <a:gd name="connsiteY3" fmla="*/ 6806154 h 6881568"/>
              <a:gd name="connsiteX4" fmla="*/ 1319753 w 1960775"/>
              <a:gd name="connsiteY4" fmla="*/ 18854 h 6881568"/>
              <a:gd name="connsiteX0" fmla="*/ 1593130 w 2234152"/>
              <a:gd name="connsiteY0" fmla="*/ 18854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93130 w 2234152"/>
              <a:gd name="connsiteY4" fmla="*/ 18854 h 6881569"/>
              <a:gd name="connsiteX0" fmla="*/ 1583717 w 2234152"/>
              <a:gd name="connsiteY0" fmla="*/ 9420 h 6881569"/>
              <a:gd name="connsiteX1" fmla="*/ 2234152 w 2234152"/>
              <a:gd name="connsiteY1" fmla="*/ 0 h 6881569"/>
              <a:gd name="connsiteX2" fmla="*/ 2234152 w 2234152"/>
              <a:gd name="connsiteY2" fmla="*/ 6881568 h 6881569"/>
              <a:gd name="connsiteX3" fmla="*/ 0 w 2234152"/>
              <a:gd name="connsiteY3" fmla="*/ 6881569 h 6881569"/>
              <a:gd name="connsiteX4" fmla="*/ 1583717 w 2234152"/>
              <a:gd name="connsiteY4" fmla="*/ 9420 h 6881569"/>
              <a:gd name="connsiteX0" fmla="*/ 1583717 w 2243566"/>
              <a:gd name="connsiteY0" fmla="*/ 0 h 6872149"/>
              <a:gd name="connsiteX1" fmla="*/ 2243566 w 2243566"/>
              <a:gd name="connsiteY1" fmla="*/ 12 h 6872149"/>
              <a:gd name="connsiteX2" fmla="*/ 2234152 w 2243566"/>
              <a:gd name="connsiteY2" fmla="*/ 6872148 h 6872149"/>
              <a:gd name="connsiteX3" fmla="*/ 0 w 2243566"/>
              <a:gd name="connsiteY3" fmla="*/ 6872149 h 6872149"/>
              <a:gd name="connsiteX4" fmla="*/ 1583717 w 2243566"/>
              <a:gd name="connsiteY4" fmla="*/ 0 h 687214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2243566" h="6872149">
                <a:moveTo>
                  <a:pt x="1583717" y="0"/>
                </a:moveTo>
                <a:lnTo>
                  <a:pt x="2243566" y="12"/>
                </a:lnTo>
                <a:lnTo>
                  <a:pt x="2234152" y="6872148"/>
                </a:lnTo>
                <a:lnTo>
                  <a:pt x="0" y="6872149"/>
                </a:lnTo>
                <a:lnTo>
                  <a:pt x="1583717" y="0"/>
                </a:lnTo>
                <a:close/>
              </a:path>
            </a:pathLst>
          </a:custGeom>
          <a:solidFill>
            <a:srgbClr val="CFB99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itle 6">
            <a:extLst>
              <a:ext uri="{FF2B5EF4-FFF2-40B4-BE49-F238E27FC236}">
                <a16:creationId xmlns:a16="http://schemas.microsoft.com/office/drawing/2014/main" id="{11870E27-202E-F717-3FB6-D69451DF1391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5070" y="2466280"/>
            <a:ext cx="7981645" cy="719757"/>
          </a:xfrm>
        </p:spPr>
        <p:txBody>
          <a:bodyPr>
            <a:noAutofit/>
          </a:bodyPr>
          <a:lstStyle>
            <a:lvl1pPr>
              <a:defRPr sz="9600" cap="none">
                <a:solidFill>
                  <a:schemeClr val="bg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9" name="Text Placeholder 8">
            <a:extLst>
              <a:ext uri="{FF2B5EF4-FFF2-40B4-BE49-F238E27FC236}">
                <a16:creationId xmlns:a16="http://schemas.microsoft.com/office/drawing/2014/main" id="{3F3E966E-ACAB-E285-70D0-66AC08DF1386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4339" y="3434010"/>
            <a:ext cx="7874567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 b="0" i="0">
                <a:solidFill>
                  <a:schemeClr val="bg2"/>
                </a:solidFill>
                <a:latin typeface="Acumin Pro Medium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contact info</a:t>
            </a:r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633866F-0D18-41BD-ECE1-227965AF6C49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6134" y="5842638"/>
            <a:ext cx="4929049" cy="4306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22084184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- Gold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lack Triangle">
            <a:extLst>
              <a:ext uri="{FF2B5EF4-FFF2-40B4-BE49-F238E27FC236}">
                <a16:creationId xmlns:a16="http://schemas.microsoft.com/office/drawing/2014/main" id="{E6FF8326-7C7F-B6EE-5081-7AD19B61BF99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9956800" y="0"/>
            <a:ext cx="2235200" cy="6858000"/>
          </a:xfrm>
          <a:prstGeom prst="rect">
            <a:avLst/>
          </a:prstGeom>
          <a:noFill/>
        </p:spPr>
      </p:pic>
      <p:sp>
        <p:nvSpPr>
          <p:cNvPr id="3" name="Title 6">
            <a:extLst>
              <a:ext uri="{FF2B5EF4-FFF2-40B4-BE49-F238E27FC236}">
                <a16:creationId xmlns:a16="http://schemas.microsoft.com/office/drawing/2014/main" id="{1648B145-A545-0D6D-AFF0-0F715C90759F}"/>
              </a:ext>
            </a:extLst>
          </p:cNvPr>
          <p:cNvSpPr>
            <a:spLocks noGrp="1"/>
          </p:cNvSpPr>
          <p:nvPr>
            <p:ph type="title" hasCustomPrompt="1"/>
          </p:nvPr>
        </p:nvSpPr>
        <p:spPr>
          <a:xfrm>
            <a:off x="805070" y="2466280"/>
            <a:ext cx="7981645" cy="719757"/>
          </a:xfrm>
        </p:spPr>
        <p:txBody>
          <a:bodyPr>
            <a:noAutofit/>
          </a:bodyPr>
          <a:lstStyle>
            <a:lvl1pPr>
              <a:defRPr sz="9600" cap="none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THANK YOU</a:t>
            </a:r>
          </a:p>
        </p:txBody>
      </p:sp>
      <p:sp>
        <p:nvSpPr>
          <p:cNvPr id="5" name="Text Placeholder 8">
            <a:extLst>
              <a:ext uri="{FF2B5EF4-FFF2-40B4-BE49-F238E27FC236}">
                <a16:creationId xmlns:a16="http://schemas.microsoft.com/office/drawing/2014/main" id="{E3D40940-377F-6BBC-02CB-083B672BF56B}"/>
              </a:ext>
            </a:extLst>
          </p:cNvPr>
          <p:cNvSpPr>
            <a:spLocks noGrp="1"/>
          </p:cNvSpPr>
          <p:nvPr>
            <p:ph type="body" sz="quarter" idx="10" hasCustomPrompt="1"/>
          </p:nvPr>
        </p:nvSpPr>
        <p:spPr>
          <a:xfrm>
            <a:off x="924339" y="3434010"/>
            <a:ext cx="7874567" cy="449263"/>
          </a:xfrm>
        </p:spPr>
        <p:txBody>
          <a:bodyPr>
            <a:normAutofit/>
          </a:bodyPr>
          <a:lstStyle>
            <a:lvl1pPr marL="0" indent="0">
              <a:buFontTx/>
              <a:buNone/>
              <a:defRPr sz="1800" b="0" i="0">
                <a:solidFill>
                  <a:schemeClr val="tx1"/>
                </a:solidFill>
                <a:latin typeface="Acumin Pro Medium" panose="020B0504020202020204" pitchFamily="34" charset="77"/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dirty="0"/>
              <a:t>Click to add contact info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BB362ADE-9DC8-4FC7-7199-D852004AA7B2}"/>
              </a:ext>
            </a:extLst>
          </p:cNvPr>
          <p:cNvPicPr>
            <a:picLocks noChangeAspect="1"/>
          </p:cNvPicPr>
          <p:nvPr userDrawn="1"/>
        </p:nvPicPr>
        <p:blipFill>
          <a:blip r:embed="rId3"/>
          <a:stretch>
            <a:fillRect/>
          </a:stretch>
        </p:blipFill>
        <p:spPr>
          <a:xfrm>
            <a:off x="757041" y="5839622"/>
            <a:ext cx="4946132" cy="4300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29029089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B2FF13-EA09-8C00-DDA5-44C9F8F6530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AAD27F9-A19A-4588-5A6E-D1718BE8DDD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325374F4-F0E4-26EC-84FA-11C5058EC13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1DC57CB-EE5C-8A4E-609E-7644CCE76DD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A80B-AF2B-446D-9306-723862C552A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41334CC-AFF1-218E-C6F5-85B3F28DCB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5206562-279A-4FA7-87F5-01EC413635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4A1B-C2AD-4587-9DB6-00BADB3C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7188298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D1C741-5887-5C85-EAB8-2CFC86F333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CCAF8EAE-27D4-0450-ACB2-231CCFBD0B6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C49B0B70-3834-DD94-5208-DA15BFCE0599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B64CEE3-948F-683A-AF37-F00AC594163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3246567B-6612-F9F5-E2EB-EB676BCB5F4C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4A72311-5D8B-A900-68FB-FEC4CD1375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A80B-AF2B-446D-9306-723862C552A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F0C040A9-5799-04B1-585B-F98E6ED0730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84E32A65-4EAD-20ED-B8DB-BF79A29A25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4A1B-C2AD-4587-9DB6-00BADB3C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702350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E7A420-339F-2E50-4CEE-FA46656B766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185F0A45-F353-B37A-3C38-97E35B14FD7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A80B-AF2B-446D-9306-723862C552A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92F833C-013A-06E8-2B2B-FE6F98E599E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6D2DF61-1B7E-74F2-2F8F-7D0D0DAA1CB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4A1B-C2AD-4587-9DB6-00BADB3C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2768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03C38E4E-833D-865C-B262-9FF1850EB06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A80B-AF2B-446D-9306-723862C552A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C681165D-5114-FF1E-59C6-49D419864BF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E8A9ADD-0BBE-36D4-6BB1-28E700169AD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4A1B-C2AD-4587-9DB6-00BADB3C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79041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6B1D335-F2EB-11BD-89BC-747D945A46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52B6E5F-5FD7-7985-C379-702C360DC8A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18C5BE33-04A7-42D9-A4CF-0647D112337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F49B44A-A125-24C2-8430-11298F0DB85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A80B-AF2B-446D-9306-723862C552A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5110DD8-9FDE-16D5-B0AA-BF6564DDB7F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B04B4AB-A935-CAE6-877B-6959C175DA0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4A1B-C2AD-4587-9DB6-00BADB3C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147478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F7C18BC-2A35-95DD-BC74-C5A57E02C8A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D7856EE-DDB9-AAF8-DF8B-044D0E296CE4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A97A7048-DB8E-D7B7-36EF-6EAD0E9199B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BCA99B3-561F-252E-B09A-3DC75C280EE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D9A80B-AF2B-446D-9306-723862C552A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3315D1A-4A37-31DB-DCB2-3956BD9CB0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8378BA-0A9E-3C51-F582-639D6BC82B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FEA4A1B-C2AD-4587-9DB6-00BADB3C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10077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6.xml"/><Relationship Id="rId18" Type="http://schemas.openxmlformats.org/officeDocument/2006/relationships/slideLayout" Target="../slideLayouts/slideLayout31.xml"/><Relationship Id="rId26" Type="http://schemas.openxmlformats.org/officeDocument/2006/relationships/slideLayout" Target="../slideLayouts/slideLayout39.xml"/><Relationship Id="rId3" Type="http://schemas.openxmlformats.org/officeDocument/2006/relationships/slideLayout" Target="../slideLayouts/slideLayout16.xml"/><Relationship Id="rId21" Type="http://schemas.openxmlformats.org/officeDocument/2006/relationships/slideLayout" Target="../slideLayouts/slideLayout34.xml"/><Relationship Id="rId7" Type="http://schemas.openxmlformats.org/officeDocument/2006/relationships/slideLayout" Target="../slideLayouts/slideLayout20.xml"/><Relationship Id="rId12" Type="http://schemas.openxmlformats.org/officeDocument/2006/relationships/slideLayout" Target="../slideLayouts/slideLayout25.xml"/><Relationship Id="rId17" Type="http://schemas.openxmlformats.org/officeDocument/2006/relationships/slideLayout" Target="../slideLayouts/slideLayout30.xml"/><Relationship Id="rId25" Type="http://schemas.openxmlformats.org/officeDocument/2006/relationships/slideLayout" Target="../slideLayouts/slideLayout38.xml"/><Relationship Id="rId2" Type="http://schemas.openxmlformats.org/officeDocument/2006/relationships/slideLayout" Target="../slideLayouts/slideLayout15.xml"/><Relationship Id="rId16" Type="http://schemas.openxmlformats.org/officeDocument/2006/relationships/slideLayout" Target="../slideLayouts/slideLayout29.xml"/><Relationship Id="rId20" Type="http://schemas.openxmlformats.org/officeDocument/2006/relationships/slideLayout" Target="../slideLayouts/slideLayout33.xml"/><Relationship Id="rId1" Type="http://schemas.openxmlformats.org/officeDocument/2006/relationships/slideLayout" Target="../slideLayouts/slideLayout14.xml"/><Relationship Id="rId6" Type="http://schemas.openxmlformats.org/officeDocument/2006/relationships/slideLayout" Target="../slideLayouts/slideLayout19.xml"/><Relationship Id="rId11" Type="http://schemas.openxmlformats.org/officeDocument/2006/relationships/slideLayout" Target="../slideLayouts/slideLayout24.xml"/><Relationship Id="rId24" Type="http://schemas.openxmlformats.org/officeDocument/2006/relationships/slideLayout" Target="../slideLayouts/slideLayout37.xml"/><Relationship Id="rId5" Type="http://schemas.openxmlformats.org/officeDocument/2006/relationships/slideLayout" Target="../slideLayouts/slideLayout18.xml"/><Relationship Id="rId15" Type="http://schemas.openxmlformats.org/officeDocument/2006/relationships/slideLayout" Target="../slideLayouts/slideLayout28.xml"/><Relationship Id="rId23" Type="http://schemas.openxmlformats.org/officeDocument/2006/relationships/slideLayout" Target="../slideLayouts/slideLayout36.xml"/><Relationship Id="rId10" Type="http://schemas.openxmlformats.org/officeDocument/2006/relationships/slideLayout" Target="../slideLayouts/slideLayout23.xml"/><Relationship Id="rId19" Type="http://schemas.openxmlformats.org/officeDocument/2006/relationships/slideLayout" Target="../slideLayouts/slideLayout32.xml"/><Relationship Id="rId4" Type="http://schemas.openxmlformats.org/officeDocument/2006/relationships/slideLayout" Target="../slideLayouts/slideLayout17.xml"/><Relationship Id="rId9" Type="http://schemas.openxmlformats.org/officeDocument/2006/relationships/slideLayout" Target="../slideLayouts/slideLayout22.xml"/><Relationship Id="rId14" Type="http://schemas.openxmlformats.org/officeDocument/2006/relationships/slideLayout" Target="../slideLayouts/slideLayout27.xml"/><Relationship Id="rId22" Type="http://schemas.openxmlformats.org/officeDocument/2006/relationships/slideLayout" Target="../slideLayouts/slideLayout35.xml"/><Relationship Id="rId27" Type="http://schemas.openxmlformats.org/officeDocument/2006/relationships/theme" Target="../theme/theme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7149212-B3AE-7AF0-61FF-1647BC24D6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FD5100F-4DF4-16E4-E786-A92D1E1D25F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E9490D-7D65-2E75-617B-35AB60F6F32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1D9A80B-AF2B-446D-9306-723862C552AB}" type="datetimeFigureOut">
              <a:rPr lang="en-US" smtClean="0"/>
              <a:t>8/12/2025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2A804F2-5395-7319-5119-DD7DB37F4F7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1075B7D-A21E-4C68-DF08-90B3E8C5C7F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FEA4A1B-C2AD-4587-9DB6-00BADB3CC8F2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205968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  <p:sldLayoutId id="2147483674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FF19200A-5F39-EB36-4116-B2C1717CC7A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9948231" y="6295058"/>
            <a:ext cx="1786567" cy="32397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algn="r"/>
            <a:r>
              <a:rPr lang="en-US"/>
              <a:t>3/31/23            ‹#›</a:t>
            </a:r>
            <a:endParaRPr lang="en-US" dirty="0"/>
          </a:p>
        </p:txBody>
      </p:sp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AAF61CC-58D4-72CE-66CA-BFE87D085DC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68086" y="385004"/>
            <a:ext cx="11266714" cy="58903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slide title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1FD4295-B2CD-F1FF-F99B-B267D1740FB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468086" y="1192696"/>
            <a:ext cx="11266714" cy="48379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</p:spTree>
    <p:extLst>
      <p:ext uri="{BB962C8B-B14F-4D97-AF65-F5344CB8AC3E}">
        <p14:creationId xmlns:p14="http://schemas.microsoft.com/office/powerpoint/2010/main" val="121785164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6" r:id="rId1"/>
    <p:sldLayoutId id="2147483677" r:id="rId2"/>
    <p:sldLayoutId id="2147483678" r:id="rId3"/>
    <p:sldLayoutId id="2147483679" r:id="rId4"/>
    <p:sldLayoutId id="2147483680" r:id="rId5"/>
    <p:sldLayoutId id="2147483681" r:id="rId6"/>
    <p:sldLayoutId id="2147483682" r:id="rId7"/>
    <p:sldLayoutId id="2147483683" r:id="rId8"/>
    <p:sldLayoutId id="2147483684" r:id="rId9"/>
    <p:sldLayoutId id="2147483685" r:id="rId10"/>
    <p:sldLayoutId id="2147483686" r:id="rId11"/>
    <p:sldLayoutId id="2147483687" r:id="rId12"/>
    <p:sldLayoutId id="2147483688" r:id="rId13"/>
    <p:sldLayoutId id="2147483689" r:id="rId14"/>
    <p:sldLayoutId id="2147483690" r:id="rId15"/>
    <p:sldLayoutId id="2147483691" r:id="rId16"/>
    <p:sldLayoutId id="2147483692" r:id="rId17"/>
    <p:sldLayoutId id="2147483693" r:id="rId18"/>
    <p:sldLayoutId id="2147483694" r:id="rId19"/>
    <p:sldLayoutId id="2147483695" r:id="rId20"/>
    <p:sldLayoutId id="2147483696" r:id="rId21"/>
    <p:sldLayoutId id="2147483697" r:id="rId22"/>
    <p:sldLayoutId id="2147483698" r:id="rId23"/>
    <p:sldLayoutId id="2147483699" r:id="rId24"/>
    <p:sldLayoutId id="2147483700" r:id="rId25"/>
    <p:sldLayoutId id="2147483701" r:id="rId26"/>
  </p:sldLayoutIdLst>
  <p:hf sldNum="0" hdr="0" dt="0"/>
  <p:txStyles>
    <p:titleStyle>
      <a:lvl1pPr algn="l" defTabSz="914400" rtl="0" eaLnBrk="1" fontAlgn="b" latinLnBrk="0" hangingPunct="1">
        <a:lnSpc>
          <a:spcPct val="90000"/>
        </a:lnSpc>
        <a:spcBef>
          <a:spcPct val="0"/>
        </a:spcBef>
        <a:buNone/>
        <a:defRPr lang="en-US" sz="4800" b="1" i="1" kern="1200" cap="none" baseline="0" dirty="0">
          <a:solidFill>
            <a:schemeClr val="tx1"/>
          </a:solidFill>
          <a:latin typeface="Acumin Pro Condensed Semibold" panose="020B0506020202020204" pitchFamily="34" charset="77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Wingdings" pitchFamily="2" charset="2"/>
        <a:buChar char="§"/>
        <a:defRPr sz="2000" b="0" i="0" kern="1200" baseline="0">
          <a:solidFill>
            <a:schemeClr val="tx1"/>
          </a:solidFill>
          <a:latin typeface="Acumin Pro" panose="020B0504020202020204" pitchFamily="34" charset="77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800" b="0" i="0" kern="1200" baseline="0">
          <a:solidFill>
            <a:schemeClr val="tx1"/>
          </a:solidFill>
          <a:latin typeface="Acumin Pro" panose="020B0504020202020204" pitchFamily="34" charset="77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600" b="0" i="0" kern="1200" baseline="0">
          <a:solidFill>
            <a:schemeClr val="tx1"/>
          </a:solidFill>
          <a:latin typeface="Acumin Pro" panose="020B0504020202020204" pitchFamily="34" charset="77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500" b="0" i="0" kern="1200" baseline="0">
          <a:solidFill>
            <a:schemeClr val="tx1"/>
          </a:solidFill>
          <a:latin typeface="Acumin Pro" panose="020B0504020202020204" pitchFamily="34" charset="77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Wingdings" pitchFamily="2" charset="2"/>
        <a:buChar char="§"/>
        <a:defRPr sz="1400" b="0" i="0" kern="1200" baseline="0">
          <a:solidFill>
            <a:schemeClr val="tx1"/>
          </a:solidFill>
          <a:latin typeface="Acumin Pro" panose="020B0504020202020204" pitchFamily="34" charset="77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engineering.purdue.edu/CCE/Academics/Undergraduate/BSCE-goals-objectives" TargetMode="Externa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2.xml"/><Relationship Id="rId4" Type="http://schemas.openxmlformats.org/officeDocument/2006/relationships/hyperlink" Target="https://engineering.purdue.edu/CCE/Academics/Undergraduate/BSCNE-goals-objectives" TargetMode="Externa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DF09A7-CF48-9701-322A-A0BBD1C2F6C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228598" y="914008"/>
            <a:ext cx="8413597" cy="1851493"/>
          </a:xfrm>
        </p:spPr>
        <p:txBody>
          <a:bodyPr/>
          <a:lstStyle/>
          <a:p>
            <a:r>
              <a:rPr lang="en-US" sz="4800" b="1" i="1" dirty="0"/>
              <a:t>ABET visit</a:t>
            </a:r>
          </a:p>
        </p:txBody>
      </p:sp>
    </p:spTree>
    <p:extLst>
      <p:ext uri="{BB962C8B-B14F-4D97-AF65-F5344CB8AC3E}">
        <p14:creationId xmlns:p14="http://schemas.microsoft.com/office/powerpoint/2010/main" val="415499709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FA7BA865-1595-A8F6-95D6-CA21B3EE8BE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FF26E7AB-21E7-5328-8393-673E2BFA7798}"/>
              </a:ext>
            </a:extLst>
          </p:cNvPr>
          <p:cNvSpPr/>
          <p:nvPr/>
        </p:nvSpPr>
        <p:spPr>
          <a:xfrm>
            <a:off x="11194863" y="6228080"/>
            <a:ext cx="124569" cy="32396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">
            <a:extLst>
              <a:ext uri="{FF2B5EF4-FFF2-40B4-BE49-F238E27FC236}">
                <a16:creationId xmlns:a16="http://schemas.microsoft.com/office/drawing/2014/main" id="{8EA52A70-E134-7DDC-6C71-1EACDCE2CD54}"/>
              </a:ext>
            </a:extLst>
          </p:cNvPr>
          <p:cNvSpPr txBox="1">
            <a:spLocks/>
          </p:cNvSpPr>
          <p:nvPr/>
        </p:nvSpPr>
        <p:spPr bwMode="blackWhite">
          <a:xfrm>
            <a:off x="503356" y="269573"/>
            <a:ext cx="9234309" cy="512448"/>
          </a:xfrm>
          <a:prstGeom prst="rect">
            <a:avLst/>
          </a:prstGeom>
          <a:noFill/>
          <a:ln w="38100" cap="sq">
            <a:noFill/>
            <a:miter lim="800000"/>
          </a:ln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1" kern="1200" cap="none" spc="0" baseline="0">
                <a:solidFill>
                  <a:schemeClr val="tx2"/>
                </a:solidFill>
                <a:latin typeface="Acumin Pro ExtraCondensed" panose="020B0508020202020204" pitchFamily="34" charset="77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D3A655"/>
                </a:solidFill>
              </a:rPr>
              <a:t>BSCE Goals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94ADB178-4B49-0893-D1DC-23E70D3E54F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745" y="6315075"/>
            <a:ext cx="4408426" cy="43516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B3F3C42A-D17C-1DE7-E364-18E1F13E8B0C}"/>
              </a:ext>
            </a:extLst>
          </p:cNvPr>
          <p:cNvSpPr txBox="1"/>
          <p:nvPr/>
        </p:nvSpPr>
        <p:spPr>
          <a:xfrm>
            <a:off x="91745" y="957967"/>
            <a:ext cx="11538977" cy="4668714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u="sng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  <a:hlinkClick r:id="rId4"/>
              </a:rPr>
              <a:t>https://engineering.purdue.edu/CCE/Academics/Undergraduate/BSCE-goals-objectives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effectLst/>
                <a:latin typeface="Times New Roman" panose="020206030504050203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800" dirty="0">
                <a:solidFill>
                  <a:srgbClr val="0F4660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  <a:cs typeface="Arial" panose="020B0604020202020204" pitchFamily="34" charset="0"/>
              </a:rPr>
              <a:t>Goals of the School </a:t>
            </a:r>
            <a:endParaRPr lang="en-US" sz="18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rgbClr val="000000"/>
                </a:solidFill>
                <a:effectLst/>
                <a:latin typeface="Aptos"/>
                <a:ea typeface="Calibri" panose="020F0502020204030204" pitchFamily="34" charset="0"/>
                <a:cs typeface="Aptos"/>
              </a:rPr>
              <a:t>The goals of the Lyles School of Civil and Construction </a:t>
            </a:r>
            <a:r>
              <a:rPr lang="en-US" sz="2000" dirty="0">
                <a:solidFill>
                  <a:schemeClr val="bg2"/>
                </a:solidFill>
                <a:effectLst/>
                <a:latin typeface="Aptos"/>
                <a:ea typeface="Calibri" panose="020F0502020204030204" pitchFamily="34" charset="0"/>
                <a:cs typeface="Aptos"/>
              </a:rPr>
              <a:t>Engineering (CCE) are to: </a:t>
            </a:r>
            <a:endParaRPr lang="en-US" sz="2000" dirty="0">
              <a:solidFill>
                <a:schemeClr val="bg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chemeClr val="bg2"/>
                </a:solidFill>
                <a:effectLst/>
                <a:latin typeface="Aptos"/>
                <a:ea typeface="Calibri" panose="020F0502020204030204" pitchFamily="34" charset="0"/>
                <a:cs typeface="Aptos"/>
              </a:rPr>
              <a:t>• Provide an educational experience of highest quality to our undergraduate and graduate students through a program of study that accommodates the individual's interests and career goals </a:t>
            </a:r>
            <a:endParaRPr lang="en-US" sz="2000" dirty="0">
              <a:solidFill>
                <a:schemeClr val="bg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chemeClr val="bg2"/>
                </a:solidFill>
                <a:effectLst/>
                <a:latin typeface="Aptos"/>
                <a:ea typeface="Calibri" panose="020F0502020204030204" pitchFamily="34" charset="0"/>
                <a:cs typeface="Aptos"/>
              </a:rPr>
              <a:t>• Provide a solid foundation for those students who wish to pursue graduate studies </a:t>
            </a:r>
            <a:endParaRPr lang="en-US" sz="2000" dirty="0">
              <a:solidFill>
                <a:schemeClr val="bg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chemeClr val="bg2"/>
                </a:solidFill>
                <a:effectLst/>
                <a:latin typeface="Aptos"/>
                <a:ea typeface="Calibri" panose="020F0502020204030204" pitchFamily="34" charset="0"/>
                <a:cs typeface="Aptos"/>
              </a:rPr>
              <a:t>• Maintain national and international leadership in advancing engineering knowledge through research and scholarship </a:t>
            </a:r>
            <a:endParaRPr lang="en-US" sz="2000" dirty="0">
              <a:solidFill>
                <a:schemeClr val="bg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800"/>
              </a:spcAft>
            </a:pPr>
            <a:r>
              <a:rPr lang="en-US" sz="2000" dirty="0">
                <a:solidFill>
                  <a:schemeClr val="bg2"/>
                </a:solidFill>
                <a:effectLst/>
                <a:latin typeface="Aptos"/>
                <a:ea typeface="Calibri" panose="020F0502020204030204" pitchFamily="34" charset="0"/>
                <a:cs typeface="Aptos"/>
              </a:rPr>
              <a:t>• Serve the engineering profession, industry, and University, the State, and society with valuable leadership, participation, and knowledge. </a:t>
            </a:r>
            <a:endParaRPr lang="en-US" sz="2000" dirty="0">
              <a:solidFill>
                <a:schemeClr val="bg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2"/>
                </a:solidFill>
                <a:effectLst/>
                <a:latin typeface="Aptos"/>
                <a:ea typeface="Calibri" panose="020F0502020204030204" pitchFamily="34" charset="0"/>
                <a:cs typeface="Aptos"/>
              </a:rPr>
              <a:t>• Provide graduates with the opportunity to join the family of Purdue CCE alumni who are playing leading roles in the practice of civil and construction engineering worldwide </a:t>
            </a:r>
            <a:endParaRPr lang="en-US" sz="2000" dirty="0">
              <a:solidFill>
                <a:schemeClr val="bg2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2601878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5B4CE304-777E-2089-5172-1EE0399EAF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3EEC8F8E-680A-C117-0EB5-60F5D79C530E}"/>
              </a:ext>
            </a:extLst>
          </p:cNvPr>
          <p:cNvSpPr/>
          <p:nvPr/>
        </p:nvSpPr>
        <p:spPr>
          <a:xfrm>
            <a:off x="11194863" y="6228080"/>
            <a:ext cx="124569" cy="32396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Title">
            <a:extLst>
              <a:ext uri="{FF2B5EF4-FFF2-40B4-BE49-F238E27FC236}">
                <a16:creationId xmlns:a16="http://schemas.microsoft.com/office/drawing/2014/main" id="{CF363BEB-F0AF-1603-C489-E525CE3F120E}"/>
              </a:ext>
            </a:extLst>
          </p:cNvPr>
          <p:cNvSpPr txBox="1">
            <a:spLocks/>
          </p:cNvSpPr>
          <p:nvPr/>
        </p:nvSpPr>
        <p:spPr bwMode="blackWhite">
          <a:xfrm>
            <a:off x="91745" y="186450"/>
            <a:ext cx="9234309" cy="498598"/>
          </a:xfrm>
          <a:prstGeom prst="rect">
            <a:avLst/>
          </a:prstGeom>
          <a:noFill/>
          <a:ln w="38100" cap="sq">
            <a:noFill/>
            <a:miter lim="800000"/>
          </a:ln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1" kern="1200" cap="none" spc="0" baseline="0">
                <a:solidFill>
                  <a:schemeClr val="tx2"/>
                </a:solidFill>
                <a:latin typeface="Acumin Pro ExtraCondensed" panose="020B0508020202020204" pitchFamily="34" charset="77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D3A655"/>
                </a:solidFill>
              </a:rPr>
              <a:t>BSCE Program Educational Objectives</a:t>
            </a:r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6954200E-ED08-B4FB-BEBB-522B7849A60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745" y="6315075"/>
            <a:ext cx="4408426" cy="435166"/>
          </a:xfrm>
          <a:prstGeom prst="rect">
            <a:avLst/>
          </a:prstGeom>
        </p:spPr>
      </p:pic>
      <p:sp>
        <p:nvSpPr>
          <p:cNvPr id="7" name="TextBox 6">
            <a:extLst>
              <a:ext uri="{FF2B5EF4-FFF2-40B4-BE49-F238E27FC236}">
                <a16:creationId xmlns:a16="http://schemas.microsoft.com/office/drawing/2014/main" id="{F56F228E-ACE7-9E82-E6B6-5E87061EA0D6}"/>
              </a:ext>
            </a:extLst>
          </p:cNvPr>
          <p:cNvSpPr txBox="1"/>
          <p:nvPr/>
        </p:nvSpPr>
        <p:spPr>
          <a:xfrm>
            <a:off x="91745" y="977482"/>
            <a:ext cx="11695047" cy="4807791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b="1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BSCE Program Objectives </a:t>
            </a: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(last reaffirmed by faculty vote on April 17, 2025)</a:t>
            </a:r>
            <a:endParaRPr lang="en-US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US" sz="2400" dirty="0">
              <a:solidFill>
                <a:schemeClr val="bg1"/>
              </a:solidFill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2400" dirty="0">
                <a:solidFill>
                  <a:schemeClr val="bg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The objective of the BSCE degree program within the Lyles School of Civil and Construction Engineering is to prepare graduates to successfully pursue their professional career objectives in a civil engineering-related field. The School considers this objective to be realized if a majority of graduates:</a:t>
            </a:r>
          </a:p>
          <a:p>
            <a:pPr marL="45720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Are employed in a civil engineering or related profession or are pursuing an advanced degree.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  <a:p>
            <a:pPr marL="342900" marR="0" lvl="0" indent="-34290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</a:pPr>
            <a:r>
              <a:rPr lang="en-US" sz="240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Would agree with the statement that the knowledge, work skills, and personal qualities developed during their education in the School have appropriately prepared them for their career.</a:t>
            </a:r>
            <a:endParaRPr lang="en-US" sz="2400" dirty="0">
              <a:effectLst/>
              <a:latin typeface="Times New Roman" panose="02020603050405020304" pitchFamily="18" charset="0"/>
              <a:ea typeface="Calibri" panose="020F050202020403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491048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tx1"/>
        </a:solidFill>
        <a:effectLst/>
      </p:bgPr>
    </p:bg>
    <p:spTree>
      <p:nvGrpSpPr>
        <p:cNvPr id="1" name="">
          <a:extLst>
            <a:ext uri="{FF2B5EF4-FFF2-40B4-BE49-F238E27FC236}">
              <a16:creationId xmlns:a16="http://schemas.microsoft.com/office/drawing/2014/main" id="{6519AB0D-34A6-49D3-BDB7-CBD0517A5E0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>
            <a:extLst>
              <a:ext uri="{FF2B5EF4-FFF2-40B4-BE49-F238E27FC236}">
                <a16:creationId xmlns:a16="http://schemas.microsoft.com/office/drawing/2014/main" id="{A6151E8D-C59F-D48F-CFB5-5E9E28C47AD0}"/>
              </a:ext>
            </a:extLst>
          </p:cNvPr>
          <p:cNvSpPr/>
          <p:nvPr/>
        </p:nvSpPr>
        <p:spPr>
          <a:xfrm>
            <a:off x="11194863" y="6228080"/>
            <a:ext cx="124569" cy="323968"/>
          </a:xfrm>
          <a:prstGeom prst="rect">
            <a:avLst/>
          </a:prstGeom>
          <a:solidFill>
            <a:schemeClr val="tx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" name="Picture 9">
            <a:extLst>
              <a:ext uri="{FF2B5EF4-FFF2-40B4-BE49-F238E27FC236}">
                <a16:creationId xmlns:a16="http://schemas.microsoft.com/office/drawing/2014/main" id="{E2F8506B-056A-97FD-C394-DBD2D887CB2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745" y="6315075"/>
            <a:ext cx="4408426" cy="435166"/>
          </a:xfrm>
          <a:prstGeom prst="rect">
            <a:avLst/>
          </a:prstGeom>
        </p:spPr>
      </p:pic>
      <p:sp>
        <p:nvSpPr>
          <p:cNvPr id="93" name="TextBox 92">
            <a:extLst>
              <a:ext uri="{FF2B5EF4-FFF2-40B4-BE49-F238E27FC236}">
                <a16:creationId xmlns:a16="http://schemas.microsoft.com/office/drawing/2014/main" id="{B15011F2-AE89-5D9B-A6FF-98C1509A2BB9}"/>
              </a:ext>
            </a:extLst>
          </p:cNvPr>
          <p:cNvSpPr txBox="1"/>
          <p:nvPr/>
        </p:nvSpPr>
        <p:spPr>
          <a:xfrm>
            <a:off x="286214" y="992680"/>
            <a:ext cx="11619571" cy="5262979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marL="457200" marR="0" fontAlgn="base">
              <a:spcBef>
                <a:spcPts val="0"/>
              </a:spcBef>
              <a:spcAft>
                <a:spcPts val="0"/>
              </a:spcAft>
            </a:pPr>
            <a:r>
              <a:rPr lang="en-US" b="1" dirty="0">
                <a:solidFill>
                  <a:schemeClr val="bg2"/>
                </a:solidFill>
                <a:latin typeface="Times New Roman" panose="02020603050405020304" pitchFamily="18" charset="0"/>
                <a:ea typeface="Times New Roman" panose="02020603050405020304" pitchFamily="18" charset="0"/>
                <a:hlinkClick r:id="rId4"/>
              </a:rPr>
              <a:t>https://engineering.purdue.edu/CCE/Academics/Undergraduate/BSCNE-goals-objectives</a:t>
            </a:r>
            <a:endParaRPr lang="en-US" b="1" dirty="0">
              <a:solidFill>
                <a:schemeClr val="bg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 fontAlgn="base">
              <a:spcBef>
                <a:spcPts val="0"/>
              </a:spcBef>
              <a:spcAft>
                <a:spcPts val="0"/>
              </a:spcAft>
            </a:pPr>
            <a:endParaRPr lang="en-US" b="1" dirty="0">
              <a:solidFill>
                <a:schemeClr val="bg2"/>
              </a:solidFill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bg2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Goals</a:t>
            </a:r>
            <a:endParaRPr lang="en-US" sz="2000" dirty="0">
              <a:solidFill>
                <a:schemeClr val="bg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Provide graduates with the opportunity to join the family of Purdue CCE alumni who are playing leading roles in the practice of civil and construction engineering worldwide</a:t>
            </a:r>
          </a:p>
          <a:p>
            <a:pPr marL="45720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</a:t>
            </a:r>
            <a:endParaRPr lang="en-US" sz="2000" dirty="0">
              <a:solidFill>
                <a:schemeClr val="bg2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marL="45720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2000" b="1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BSCNE Program Objectives</a:t>
            </a:r>
            <a:r>
              <a:rPr lang="en-US" sz="20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 (last reaffirmed by faculty vote on April 17, 2025)</a:t>
            </a:r>
          </a:p>
          <a:p>
            <a:pPr marL="457200" marR="0" fontAlgn="base">
              <a:spcBef>
                <a:spcPts val="0"/>
              </a:spcBef>
              <a:spcAft>
                <a:spcPts val="0"/>
              </a:spcAft>
            </a:pPr>
            <a:r>
              <a:rPr lang="en-US" sz="2000" dirty="0">
                <a:solidFill>
                  <a:schemeClr val="bg2"/>
                </a:solidFill>
                <a:effectLst/>
                <a:latin typeface="Calibri" panose="020F0502020204030204" pitchFamily="34" charset="0"/>
                <a:ea typeface="Times New Roman" panose="02020603050405020304" pitchFamily="18" charset="0"/>
              </a:rPr>
              <a:t> </a:t>
            </a:r>
            <a:r>
              <a:rPr lang="en-US" sz="20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The objective of the BSCNE degree program within the Lyles School of Civil and Construction Engineering is to prepare graduates to successfully pursue their professional career objectives in a construction engineering-related field. The School considers this objective to be realized if a majority of graduates of the BSCNE program: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0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Obtain leadership positions within their industry organizations.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0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Contribute to the advancement of the profession through participation in education, mentoring, and research.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0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Pursue professional advancement through registration, certification, and instruments.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0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Continue their education through life-long learning opportunities, graduate studies, and/or self-study.</a:t>
            </a:r>
          </a:p>
          <a:p>
            <a:pPr marL="342900" marR="0" lvl="0" indent="-342900">
              <a:spcBef>
                <a:spcPts val="0"/>
              </a:spcBef>
              <a:spcAft>
                <a:spcPts val="0"/>
              </a:spcAft>
              <a:buFont typeface="Arial" panose="020B0604020202020204" pitchFamily="34" charset="0"/>
              <a:buChar char="•"/>
              <a:tabLst>
                <a:tab pos="914400" algn="l"/>
              </a:tabLst>
            </a:pPr>
            <a:r>
              <a:rPr lang="en-US" sz="2000" dirty="0">
                <a:solidFill>
                  <a:schemeClr val="bg2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Engage in global/societal advancement through use of their professional talents to serve the communities in which they reside and by engaging in the dialogue surrounding the societal impact of engineering decisions.</a:t>
            </a:r>
          </a:p>
        </p:txBody>
      </p:sp>
      <p:sp>
        <p:nvSpPr>
          <p:cNvPr id="42" name="Title">
            <a:extLst>
              <a:ext uri="{FF2B5EF4-FFF2-40B4-BE49-F238E27FC236}">
                <a16:creationId xmlns:a16="http://schemas.microsoft.com/office/drawing/2014/main" id="{8230F2E9-F099-4ACF-BB08-4055E8846E91}"/>
              </a:ext>
            </a:extLst>
          </p:cNvPr>
          <p:cNvSpPr txBox="1">
            <a:spLocks/>
          </p:cNvSpPr>
          <p:nvPr/>
        </p:nvSpPr>
        <p:spPr bwMode="blackWhite">
          <a:xfrm>
            <a:off x="537793" y="186450"/>
            <a:ext cx="10345797" cy="498598"/>
          </a:xfrm>
          <a:prstGeom prst="rect">
            <a:avLst/>
          </a:prstGeom>
          <a:noFill/>
          <a:ln w="38100" cap="sq">
            <a:noFill/>
            <a:miter lim="800000"/>
          </a:ln>
        </p:spPr>
        <p:txBody>
          <a:bodyPr vert="horz" wrap="square" lIns="0" tIns="0" rIns="0" bIns="0" rtlCol="0" anchor="t" anchorCtr="0">
            <a:sp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3600" b="1" i="1" kern="1200" cap="none" spc="0" baseline="0">
                <a:solidFill>
                  <a:schemeClr val="tx2"/>
                </a:solidFill>
                <a:latin typeface="Acumin Pro ExtraCondensed" panose="020B0508020202020204" pitchFamily="34" charset="77"/>
                <a:ea typeface="+mj-ea"/>
                <a:cs typeface="+mj-cs"/>
              </a:defRPr>
            </a:lvl1pPr>
          </a:lstStyle>
          <a:p>
            <a:r>
              <a:rPr lang="en-US" dirty="0">
                <a:solidFill>
                  <a:srgbClr val="D3A655"/>
                </a:solidFill>
              </a:rPr>
              <a:t>BSCNE Goals and Program Educational Objectives</a:t>
            </a:r>
          </a:p>
        </p:txBody>
      </p:sp>
    </p:spTree>
    <p:extLst>
      <p:ext uri="{BB962C8B-B14F-4D97-AF65-F5344CB8AC3E}">
        <p14:creationId xmlns:p14="http://schemas.microsoft.com/office/powerpoint/2010/main" val="143612016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4E72CBA-026F-7E96-546F-23B8813A83D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Thank You</a:t>
            </a:r>
          </a:p>
        </p:txBody>
      </p:sp>
    </p:spTree>
    <p:extLst>
      <p:ext uri="{BB962C8B-B14F-4D97-AF65-F5344CB8AC3E}">
        <p14:creationId xmlns:p14="http://schemas.microsoft.com/office/powerpoint/2010/main" val="355526623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2_Office Theme">
  <a:themeElements>
    <a:clrScheme name="Custom 1">
      <a:dk1>
        <a:srgbClr val="000000"/>
      </a:dk1>
      <a:lt1>
        <a:srgbClr val="FEFFFF"/>
      </a:lt1>
      <a:dk2>
        <a:srgbClr val="55585F"/>
      </a:dk2>
      <a:lt2>
        <a:srgbClr val="CECACB"/>
      </a:lt2>
      <a:accent1>
        <a:srgbClr val="CFB891"/>
      </a:accent1>
      <a:accent2>
        <a:srgbClr val="555960"/>
      </a:accent2>
      <a:accent3>
        <a:srgbClr val="8D6F3D"/>
      </a:accent3>
      <a:accent4>
        <a:srgbClr val="FFFFFF"/>
      </a:accent4>
      <a:accent5>
        <a:srgbClr val="DAAA00"/>
      </a:accent5>
      <a:accent6>
        <a:srgbClr val="9D9694"/>
      </a:accent6>
      <a:hlink>
        <a:srgbClr val="000000"/>
      </a:hlink>
      <a:folHlink>
        <a:srgbClr val="FEFFFF"/>
      </a:folHlink>
    </a:clrScheme>
    <a:fontScheme name="Franklin Gothic">
      <a:majorFont>
        <a:latin typeface="Franklin Gothic Medium" panose="020B0603020102020204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Franklin Gothic Book" panose="020B0503020102020204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/>
      <a:bodyPr rtlCol="0" anchor="ctr"/>
      <a:lstStyle>
        <a:defPPr algn="ctr">
          <a:defRPr/>
        </a:defPPr>
      </a:lstStyle>
      <a:style>
        <a:lnRef idx="2">
          <a:schemeClr val="dk1">
            <a:shade val="50000"/>
          </a:schemeClr>
        </a:lnRef>
        <a:fillRef idx="1">
          <a:schemeClr val="dk1"/>
        </a:fillRef>
        <a:effectRef idx="0">
          <a:schemeClr val="dk1"/>
        </a:effectRef>
        <a:fontRef idx="minor">
          <a:schemeClr val="lt1"/>
        </a:fontRef>
      </a:style>
    </a:spDef>
  </a:objectDefaults>
  <a:extraClrSchemeLst/>
  <a:extLst>
    <a:ext uri="{05A4C25C-085E-4340-85A3-A5531E510DB2}">
      <thm15:themeFamily xmlns:thm15="http://schemas.microsoft.com/office/thememl/2012/main" name="Master Template.potx" id="{7A2887B6-AF1A-E24D-8E9D-870BBF53B331}" vid="{56A60E50-7EF6-C244-B1D3-2D887417ED9B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495</TotalTime>
  <Words>471</Words>
  <Application>Microsoft Office PowerPoint</Application>
  <PresentationFormat>Widescreen</PresentationFormat>
  <Paragraphs>36</Paragraphs>
  <Slides>5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15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5</vt:i4>
      </vt:variant>
    </vt:vector>
  </HeadingPairs>
  <TitlesOfParts>
    <vt:vector size="22" baseType="lpstr">
      <vt:lpstr>Acumin Pro</vt:lpstr>
      <vt:lpstr>Acumin Pro Condensed Semibold</vt:lpstr>
      <vt:lpstr>Acumin Pro ExtraCondensed</vt:lpstr>
      <vt:lpstr>Acumin Pro Medium</vt:lpstr>
      <vt:lpstr>Acumin Pro Semibold</vt:lpstr>
      <vt:lpstr>Acumin Pro SemiCondensed</vt:lpstr>
      <vt:lpstr>Aptos</vt:lpstr>
      <vt:lpstr>Aptos Display</vt:lpstr>
      <vt:lpstr>Arial</vt:lpstr>
      <vt:lpstr>Calibri</vt:lpstr>
      <vt:lpstr>Franklin Gothic Book</vt:lpstr>
      <vt:lpstr>Franklin Gothic Medium</vt:lpstr>
      <vt:lpstr>Franklin Gothic Medium Cond</vt:lpstr>
      <vt:lpstr>Times New Roman</vt:lpstr>
      <vt:lpstr>Wingdings</vt:lpstr>
      <vt:lpstr>Office Theme</vt:lpstr>
      <vt:lpstr>2_Office Theme</vt:lpstr>
      <vt:lpstr>ABET visit</vt:lpstr>
      <vt:lpstr>PowerPoint Presentation</vt:lpstr>
      <vt:lpstr>PowerPoint Presentation</vt:lpstr>
      <vt:lpstr>PowerPoint Presentation</vt:lpstr>
      <vt:lpstr>Thank You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IDENTIFYING FEATURES FOR TRANSFER LEARNING MODEL IN HARMFUL ALGAL BLOOM (HAB) PREDICTION</dc:title>
  <dc:creator>Astuti, Wiji</dc:creator>
  <cp:lastModifiedBy>Rao S Govindaraju</cp:lastModifiedBy>
  <cp:revision>142</cp:revision>
  <dcterms:created xsi:type="dcterms:W3CDTF">2025-05-07T20:31:34Z</dcterms:created>
  <dcterms:modified xsi:type="dcterms:W3CDTF">2025-08-13T02:08:14Z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7606f69-b0ae-4874-be30-7d43a3c7be10_Enabled">
    <vt:lpwstr>true</vt:lpwstr>
  </property>
  <property fmtid="{D5CDD505-2E9C-101B-9397-08002B2CF9AE}" pid="3" name="MSIP_Label_f7606f69-b0ae-4874-be30-7d43a3c7be10_SetDate">
    <vt:lpwstr>2025-05-07T20:34:49Z</vt:lpwstr>
  </property>
  <property fmtid="{D5CDD505-2E9C-101B-9397-08002B2CF9AE}" pid="4" name="MSIP_Label_f7606f69-b0ae-4874-be30-7d43a3c7be10_Method">
    <vt:lpwstr>Standard</vt:lpwstr>
  </property>
  <property fmtid="{D5CDD505-2E9C-101B-9397-08002B2CF9AE}" pid="5" name="MSIP_Label_f7606f69-b0ae-4874-be30-7d43a3c7be10_Name">
    <vt:lpwstr>defa4170-0d19-0005-0001-bc88714345d2</vt:lpwstr>
  </property>
  <property fmtid="{D5CDD505-2E9C-101B-9397-08002B2CF9AE}" pid="6" name="MSIP_Label_f7606f69-b0ae-4874-be30-7d43a3c7be10_SiteId">
    <vt:lpwstr>4130bd39-7c53-419c-b1e5-8758d6d63f21</vt:lpwstr>
  </property>
  <property fmtid="{D5CDD505-2E9C-101B-9397-08002B2CF9AE}" pid="7" name="MSIP_Label_f7606f69-b0ae-4874-be30-7d43a3c7be10_ActionId">
    <vt:lpwstr>0897d432-70ac-4e34-a874-ddc576ba1c4e</vt:lpwstr>
  </property>
  <property fmtid="{D5CDD505-2E9C-101B-9397-08002B2CF9AE}" pid="8" name="MSIP_Label_f7606f69-b0ae-4874-be30-7d43a3c7be10_ContentBits">
    <vt:lpwstr>0</vt:lpwstr>
  </property>
  <property fmtid="{D5CDD505-2E9C-101B-9397-08002B2CF9AE}" pid="9" name="MSIP_Label_f7606f69-b0ae-4874-be30-7d43a3c7be10_Tag">
    <vt:lpwstr>10, 3, 0, 1</vt:lpwstr>
  </property>
</Properties>
</file>