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77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75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63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2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09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9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41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2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48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11F4C-B0DD-490D-8BF0-DD59B121E7F9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37336-AC39-49AF-8832-77208DE6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5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lackn@purdue.ed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28600" y="152400"/>
            <a:ext cx="8763000" cy="6705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203716"/>
            <a:ext cx="6553200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Attention Users of this Refrigerator/Freezer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0750" y="1066800"/>
            <a:ext cx="4800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On the </a:t>
            </a:r>
            <a:r>
              <a:rPr lang="en-US" sz="2400" b="1" u="sng" dirty="0"/>
              <a:t>Last Friday </a:t>
            </a:r>
            <a:r>
              <a:rPr lang="en-US" sz="2400" dirty="0"/>
              <a:t>of each month this will be cleared out of anything that looks outdated or bad.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We do not save the containers unless there is a name on it.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If you have questions or concerns do let me know.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Thanks for helping Birck stay clean.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Nancy  </a:t>
            </a:r>
            <a:r>
              <a:rPr lang="en-US" sz="2400" dirty="0">
                <a:hlinkClick r:id="rId2"/>
              </a:rPr>
              <a:t>blackn@purdue.edu</a:t>
            </a:r>
            <a:r>
              <a:rPr lang="en-US" sz="2400" dirty="0"/>
              <a:t> Rm 2287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91350" y="6477000"/>
            <a:ext cx="2000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Updated 1.21.2015</a:t>
            </a:r>
          </a:p>
        </p:txBody>
      </p:sp>
    </p:spTree>
    <p:extLst>
      <p:ext uri="{BB962C8B-B14F-4D97-AF65-F5344CB8AC3E}">
        <p14:creationId xmlns:p14="http://schemas.microsoft.com/office/powerpoint/2010/main" val="2254675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8229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accent6">
                    <a:lumMod val="75000"/>
                  </a:schemeClr>
                </a:solidFill>
              </a:rPr>
              <a:t>This unit will be cleaned out on Thursday Nov 21  at 1:30PM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All unlabeled items will be trashed</a:t>
            </a:r>
          </a:p>
        </p:txBody>
      </p:sp>
    </p:spTree>
    <p:extLst>
      <p:ext uri="{BB962C8B-B14F-4D97-AF65-F5344CB8AC3E}">
        <p14:creationId xmlns:p14="http://schemas.microsoft.com/office/powerpoint/2010/main" val="3955661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87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Lee Black</dc:creator>
  <cp:lastModifiedBy>Black, Nancy Lee</cp:lastModifiedBy>
  <cp:revision>12</cp:revision>
  <cp:lastPrinted>2019-11-14T20:52:31Z</cp:lastPrinted>
  <dcterms:created xsi:type="dcterms:W3CDTF">2015-01-21T20:03:28Z</dcterms:created>
  <dcterms:modified xsi:type="dcterms:W3CDTF">2019-11-14T20:52:39Z</dcterms:modified>
</cp:coreProperties>
</file>