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85" d="100"/>
          <a:sy n="85" d="100"/>
        </p:scale>
        <p:origin x="22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DD645-B9B4-46EE-B031-35C24A448A04}" type="datetimeFigureOut">
              <a:rPr lang="en-US" smtClean="0">
                <a:solidFill>
                  <a:prstClr val="white"/>
                </a:solidFill>
              </a:rPr>
              <a:pPr/>
              <a:t>7/17/2017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81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580A0-ED6C-4884-9FFE-87471827F59A}" type="datetimeFigureOut">
              <a:rPr lang="en-US" smtClean="0">
                <a:solidFill>
                  <a:srgbClr val="F5A408"/>
                </a:solidFill>
              </a:rPr>
              <a:pPr/>
              <a:t>7/17/2017</a:t>
            </a:fld>
            <a:endParaRPr lang="en-US" dirty="0">
              <a:solidFill>
                <a:srgbClr val="F5A408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F5A408"/>
                </a:solidFill>
              </a:rPr>
              <a:t>
              </a:t>
            </a:r>
            <a:endParaRPr lang="en-US" dirty="0">
              <a:solidFill>
                <a:srgbClr val="F5A408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985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6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7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74D98-3273-47CE-B312-A00AAFA2779F}" type="datetimeFigureOut">
              <a:rPr lang="en-US" smtClean="0">
                <a:solidFill>
                  <a:srgbClr val="F5A408"/>
                </a:solidFill>
              </a:rPr>
              <a:pPr/>
              <a:t>7/17/2017</a:t>
            </a:fld>
            <a:endParaRPr lang="en-US" dirty="0">
              <a:solidFill>
                <a:srgbClr val="F5A408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F5A408"/>
                </a:solidFill>
              </a:rPr>
              <a:t>
              </a:t>
            </a:r>
            <a:endParaRPr lang="en-US" dirty="0">
              <a:solidFill>
                <a:srgbClr val="F5A408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948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993E9-CEF0-47B7-AEA6-AFACC79966BA}" type="datetimeFigureOut">
              <a:rPr lang="en-US" smtClean="0">
                <a:solidFill>
                  <a:srgbClr val="F5A408"/>
                </a:solidFill>
              </a:rPr>
              <a:pPr/>
              <a:t>7/17/2017</a:t>
            </a:fld>
            <a:endParaRPr lang="en-US" dirty="0">
              <a:solidFill>
                <a:srgbClr val="F5A408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F5A408"/>
                </a:solidFill>
              </a:rPr>
              <a:t>
              </a:t>
            </a:r>
            <a:endParaRPr lang="en-US" dirty="0">
              <a:solidFill>
                <a:srgbClr val="F5A408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827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34F47-3A99-4701-A7D9-FE6C4D9DA92E}" type="datetimeFigureOut">
              <a:rPr lang="en-US" smtClean="0">
                <a:solidFill>
                  <a:srgbClr val="F5A408"/>
                </a:solidFill>
              </a:rPr>
              <a:pPr/>
              <a:t>7/17/2017</a:t>
            </a:fld>
            <a:endParaRPr lang="en-US" dirty="0">
              <a:solidFill>
                <a:srgbClr val="F5A408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F5A408"/>
                </a:solidFill>
              </a:rPr>
              <a:t>
              </a:t>
            </a:r>
            <a:endParaRPr lang="en-US" dirty="0">
              <a:solidFill>
                <a:srgbClr val="F5A408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225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2588-EC5C-453B-A942-AA1C7EFEEF33}" type="datetimeFigureOut">
              <a:rPr lang="en-US" smtClean="0">
                <a:solidFill>
                  <a:srgbClr val="F5A408"/>
                </a:solidFill>
              </a:rPr>
              <a:pPr/>
              <a:t>7/17/2017</a:t>
            </a:fld>
            <a:endParaRPr lang="en-US" dirty="0">
              <a:solidFill>
                <a:srgbClr val="F5A408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F5A408"/>
                </a:solidFill>
              </a:rPr>
              <a:t>
              </a:t>
            </a:r>
            <a:endParaRPr lang="en-US" dirty="0">
              <a:solidFill>
                <a:srgbClr val="F5A408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528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5D575-BDA5-4AAF-81DC-5D38C213A391}" type="datetimeFigureOut">
              <a:rPr lang="en-US" smtClean="0">
                <a:solidFill>
                  <a:srgbClr val="F5A408"/>
                </a:solidFill>
              </a:rPr>
              <a:pPr/>
              <a:t>7/17/2017</a:t>
            </a:fld>
            <a:endParaRPr lang="en-US" dirty="0">
              <a:solidFill>
                <a:srgbClr val="F5A408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F5A408"/>
                </a:solidFill>
              </a:rPr>
              <a:t>
              </a:t>
            </a:r>
            <a:endParaRPr lang="en-US" dirty="0">
              <a:solidFill>
                <a:srgbClr val="F5A408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835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C5B0-21BA-48EA-B067-5E37072B4F18}" type="datetimeFigureOut">
              <a:rPr lang="en-US" smtClean="0">
                <a:solidFill>
                  <a:srgbClr val="F5A408"/>
                </a:solidFill>
              </a:rPr>
              <a:pPr/>
              <a:t>7/17/2017</a:t>
            </a:fld>
            <a:endParaRPr lang="en-US" dirty="0">
              <a:solidFill>
                <a:srgbClr val="F5A408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F5A408"/>
                </a:solidFill>
              </a:rPr>
              <a:t>
              </a:t>
            </a:r>
            <a:endParaRPr lang="en-US" dirty="0">
              <a:solidFill>
                <a:srgbClr val="F5A408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2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959AD-49F4-478E-A013-BE606CDD1B41}" type="datetimeFigureOut">
              <a:rPr lang="en-US" smtClean="0">
                <a:solidFill>
                  <a:srgbClr val="F5A408"/>
                </a:solidFill>
              </a:rPr>
              <a:pPr/>
              <a:t>7/17/2017</a:t>
            </a:fld>
            <a:endParaRPr lang="en-US" dirty="0">
              <a:solidFill>
                <a:srgbClr val="F5A408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F5A408"/>
                </a:solidFill>
              </a:rPr>
              <a:t>
              </a:t>
            </a:r>
            <a:endParaRPr lang="en-US" dirty="0">
              <a:solidFill>
                <a:srgbClr val="F5A408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603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5E8D2-BCEE-4D3D-AE6D-93BD204BAD0C}" type="datetimeFigureOut">
              <a:rPr lang="en-US" smtClean="0">
                <a:solidFill>
                  <a:srgbClr val="F5A408"/>
                </a:solidFill>
              </a:rPr>
              <a:pPr/>
              <a:t>7/17/2017</a:t>
            </a:fld>
            <a:endParaRPr lang="en-US" dirty="0">
              <a:solidFill>
                <a:srgbClr val="F5A408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F5A408"/>
                </a:solidFill>
              </a:rPr>
              <a:t>
              </a:t>
            </a:r>
            <a:endParaRPr lang="en-US" dirty="0">
              <a:solidFill>
                <a:srgbClr val="F5A408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082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F110E-D48F-4A61-BE6D-11D38A61FE05}" type="datetimeFigureOut">
              <a:rPr lang="en-US" smtClean="0">
                <a:solidFill>
                  <a:srgbClr val="F5A408"/>
                </a:solidFill>
              </a:rPr>
              <a:pPr/>
              <a:t>7/17/2017</a:t>
            </a:fld>
            <a:endParaRPr lang="en-US" dirty="0">
              <a:solidFill>
                <a:srgbClr val="F5A408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F5A408"/>
                </a:solidFill>
              </a:rPr>
              <a:t>
              </a:t>
            </a:r>
            <a:endParaRPr lang="en-US" dirty="0">
              <a:solidFill>
                <a:srgbClr val="F5A408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706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61780-2E25-4081-A2D9-4C0805256F67}" type="datetimeFigureOut">
              <a:rPr lang="en-US" kern="0" smtClean="0">
                <a:solidFill>
                  <a:srgbClr val="F5A408"/>
                </a:solidFill>
                <a:latin typeface="Calibri"/>
                <a:sym typeface="Calibri"/>
              </a:rPr>
              <a:pPr/>
              <a:t>7/17/2017</a:t>
            </a:fld>
            <a:endParaRPr lang="en-US" kern="0" dirty="0">
              <a:solidFill>
                <a:srgbClr val="F5A408"/>
              </a:solidFill>
              <a:latin typeface="Calibri"/>
              <a:sym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kern="0" smtClean="0">
                <a:solidFill>
                  <a:srgbClr val="F5A408"/>
                </a:solidFill>
                <a:latin typeface="Calibri"/>
                <a:sym typeface="Calibri"/>
              </a:rPr>
              <a:t>
              </a:t>
            </a:r>
            <a:endParaRPr lang="en-US" kern="0" dirty="0">
              <a:solidFill>
                <a:srgbClr val="F5A408"/>
              </a:solidFill>
              <a:latin typeface="Calibri"/>
              <a:sym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en-US" kern="0" smtClean="0">
                <a:solidFill>
                  <a:prstClr val="white"/>
                </a:solidFill>
                <a:latin typeface="Calibri"/>
                <a:sym typeface="Calibri"/>
              </a:rPr>
              <a:pPr/>
              <a:t>‹#›</a:t>
            </a:fld>
            <a:endParaRPr lang="en-US" kern="0">
              <a:solidFill>
                <a:prstClr val="white"/>
              </a:solidFill>
              <a:latin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592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goo.gl/forms/vKZQ1U2Itg8dZyic2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820" y="222624"/>
            <a:ext cx="2346357" cy="59856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1175324"/>
            <a:ext cx="6858000" cy="1417269"/>
          </a:xfrm>
          <a:solidFill>
            <a:schemeClr val="tx1"/>
          </a:solidFill>
          <a:ln w="28575">
            <a:noFill/>
          </a:ln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NSAC Undergraduate Research Symposium 2017</a:t>
            </a:r>
            <a:endParaRPr lang="en-US" sz="32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1" y="2702313"/>
            <a:ext cx="685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The Nanotechnology Students Advisory Council (NSAC) invites undergraduates to present a research poster in the UG Symposium this summer at the </a:t>
            </a:r>
            <a:r>
              <a:rPr lang="en-US" sz="2000" b="1" dirty="0" err="1" smtClean="0">
                <a:solidFill>
                  <a:schemeClr val="accent1">
                    <a:lumMod val="75000"/>
                  </a:schemeClr>
                </a:solidFill>
              </a:rPr>
              <a:t>Birck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 Nanotechnology Center. 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" y="3717976"/>
            <a:ext cx="6857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Location: </a:t>
            </a:r>
            <a:r>
              <a:rPr lang="en-US" sz="2400" b="1" dirty="0" err="1" smtClean="0"/>
              <a:t>Birck</a:t>
            </a:r>
            <a:r>
              <a:rPr lang="en-US" sz="2400" b="1" dirty="0" smtClean="0"/>
              <a:t> Atrium, 1205 W State St</a:t>
            </a:r>
          </a:p>
          <a:p>
            <a:pPr algn="ctr"/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Date: </a:t>
            </a:r>
            <a:r>
              <a:rPr lang="en-US" sz="2400" b="1" dirty="0" smtClean="0"/>
              <a:t>Friday, August 4</a:t>
            </a:r>
            <a:r>
              <a:rPr lang="en-US" sz="2400" b="1" baseline="30000" dirty="0" smtClean="0"/>
              <a:t>th</a:t>
            </a:r>
            <a:r>
              <a:rPr lang="en-US" sz="2400" b="1" dirty="0" smtClean="0"/>
              <a:t>, 2017</a:t>
            </a:r>
          </a:p>
          <a:p>
            <a:pPr algn="ctr"/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Time: </a:t>
            </a:r>
            <a:r>
              <a:rPr lang="en-US" sz="2400" b="1" dirty="0" smtClean="0"/>
              <a:t>2:00 - 4:00 PM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1044" y="5208186"/>
            <a:ext cx="5118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Prizes will </a:t>
            </a:r>
            <a:r>
              <a:rPr lang="en-US" b="1" dirty="0" smtClean="0"/>
              <a:t>be awarded to the top three posters! 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-1" y="5723372"/>
            <a:ext cx="5326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REGISTER AT: </a:t>
            </a:r>
            <a:r>
              <a:rPr lang="en-US" dirty="0" smtClean="0">
                <a:solidFill>
                  <a:srgbClr val="C00000"/>
                </a:solidFill>
                <a:hlinkClick r:id="rId3"/>
              </a:rPr>
              <a:t>https</a:t>
            </a:r>
            <a:r>
              <a:rPr lang="en-US" dirty="0">
                <a:solidFill>
                  <a:srgbClr val="C00000"/>
                </a:solidFill>
                <a:hlinkClick r:id="rId3"/>
              </a:rPr>
              <a:t>://goo.gl/forms/vKZQ1U2Itg8dZyic2</a:t>
            </a: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1028" name="Picture 4" descr="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1645" y="6495075"/>
            <a:ext cx="3196994" cy="2398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11111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05" y="6495076"/>
            <a:ext cx="3196994" cy="2398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70" t="6151" r="6815" b="6728"/>
          <a:stretch/>
        </p:blipFill>
        <p:spPr>
          <a:xfrm>
            <a:off x="5224959" y="4671884"/>
            <a:ext cx="1633040" cy="1622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667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71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NSAC Undergraduate Research Symposium 2017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NSAC Undergraduate Research Symposium 2017</dc:title>
  <dc:creator>Deesha Shah</dc:creator>
  <cp:lastModifiedBy>Deesha Shah</cp:lastModifiedBy>
  <cp:revision>11</cp:revision>
  <dcterms:created xsi:type="dcterms:W3CDTF">2017-07-15T21:02:42Z</dcterms:created>
  <dcterms:modified xsi:type="dcterms:W3CDTF">2017-07-17T14:40:28Z</dcterms:modified>
</cp:coreProperties>
</file>