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8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CF14-7324-4F91-A237-4493F02E9C1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5E44F-24F1-41CD-B269-F526C8B3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6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E44F-24F1-41CD-B269-F526C8B32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6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9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85C4-7163-4EA7-BF59-06A7F54A6EC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A618-6E0E-4DD2-839F-8250C8C3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purdue-edu.zoom.us/j/98695180597" TargetMode="External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45500" r="1223" b="9774"/>
          <a:stretch/>
        </p:blipFill>
        <p:spPr>
          <a:xfrm>
            <a:off x="0" y="595765"/>
            <a:ext cx="7772400" cy="25849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3102155"/>
            <a:ext cx="7772400" cy="359272"/>
          </a:xfrm>
          <a:prstGeom prst="rect">
            <a:avLst/>
          </a:prstGeom>
          <a:solidFill>
            <a:srgbClr val="B181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9118294"/>
            <a:ext cx="7765820" cy="724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07" y="9272481"/>
            <a:ext cx="2109787" cy="493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0763"/>
            <a:ext cx="7772400" cy="613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046" y="4470367"/>
            <a:ext cx="630936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Thursday November 4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12:00pm – 1:00pm, Zoom</a:t>
            </a:r>
          </a:p>
          <a:p>
            <a:pPr algn="ctr"/>
            <a:r>
              <a:rPr lang="en-US" u="sng" dirty="0">
                <a:hlinkClick r:id="rId5"/>
              </a:rPr>
              <a:t>https://purdue-edu.zoom.us/j/98695180597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26" y="5167055"/>
            <a:ext cx="7598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83527" y="3115040"/>
            <a:ext cx="7598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Birck Nanotechnology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55" y="333267"/>
            <a:ext cx="1378691" cy="411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000" y="3399230"/>
            <a:ext cx="7695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inion Pro Cond" panose="02040706060306020203" pitchFamily="18" charset="0"/>
              </a:rPr>
              <a:t>Faculty Seminar Series</a:t>
            </a:r>
          </a:p>
          <a:p>
            <a:pPr algn="ctr"/>
            <a:r>
              <a:rPr lang="en-US" dirty="0"/>
              <a:t>Tian Li</a:t>
            </a:r>
          </a:p>
          <a:p>
            <a:pPr algn="ctr"/>
            <a:r>
              <a:rPr lang="en-US" sz="1600" dirty="0"/>
              <a:t>Assistant Professor of Mechanical Engineering</a:t>
            </a:r>
          </a:p>
          <a:p>
            <a:pPr algn="ctr"/>
            <a:r>
              <a:rPr lang="en-US" sz="1600" dirty="0"/>
              <a:t> (by courtesy) at Purdue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D6437-A008-4137-9243-5EE03A323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6" y="5429266"/>
            <a:ext cx="7585647" cy="34743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6A08BF-2CFB-44CF-9F61-D267C4075E65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8056" b="8399"/>
          <a:stretch/>
        </p:blipFill>
        <p:spPr>
          <a:xfrm>
            <a:off x="257158" y="4051868"/>
            <a:ext cx="1035193" cy="1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6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43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Minion Pro Cond</vt:lpstr>
      <vt:lpstr>Office Theme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 E</dc:creator>
  <cp:lastModifiedBy>Abrol, Sangeeta Saddul</cp:lastModifiedBy>
  <cp:revision>49</cp:revision>
  <cp:lastPrinted>2021-10-08T12:16:42Z</cp:lastPrinted>
  <dcterms:created xsi:type="dcterms:W3CDTF">2017-10-20T15:32:02Z</dcterms:created>
  <dcterms:modified xsi:type="dcterms:W3CDTF">2021-11-01T12:31:27Z</dcterms:modified>
</cp:coreProperties>
</file>