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BF63-2834-4835-BB8A-D0E3723BC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F4970-ABDA-427C-87FA-EEEABBE52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5CC8A-34E7-4558-B919-603D0B0E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FB8-61AB-40F3-8CB1-4636FE876E8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1C5B4-3D56-4DBB-8CD8-BA2FF7D9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4A48F-92F2-4607-BB02-95528E53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9126-FBB8-4FAB-8200-A7A310906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1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565B-9F11-425D-86E1-429BF2BA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BE7A9-D94E-4534-8F4F-3FD34965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44A43-3DED-40C4-A673-66EE5FAA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FB8-61AB-40F3-8CB1-4636FE876E8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5A880-7E17-4FDC-9698-A3134210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91FE1-28AF-458B-B00A-285DBCF8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9126-FBB8-4FAB-8200-A7A310906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BD19D-4F61-4689-9555-F253E58F8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66337-2F7A-4CAC-9D94-E57141D85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F750C-1672-432F-A9EA-E66B8490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FB8-61AB-40F3-8CB1-4636FE876E8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4FB23-9617-4BAC-9104-1FF43860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76F19-A217-4E0C-B836-766C5851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9126-FBB8-4FAB-8200-A7A310906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0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414" y="1198808"/>
            <a:ext cx="10465710" cy="934875"/>
          </a:xfrm>
        </p:spPr>
        <p:txBody>
          <a:bodyPr>
            <a:noAutofit/>
          </a:bodyPr>
          <a:lstStyle>
            <a:lvl1pPr marL="0" indent="0" algn="l">
              <a:buNone/>
              <a:defRPr sz="5400" b="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optomec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93414" y="5210461"/>
            <a:ext cx="4065910" cy="8956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9D0C84-B5C4-4204-823A-8E3A630D47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94158" y="4364038"/>
            <a:ext cx="2103928" cy="1873952"/>
          </a:xfrm>
        </p:spPr>
        <p:txBody>
          <a:bodyPr/>
          <a:lstStyle>
            <a:lvl1pPr marL="0" indent="0"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Insert Company Logo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D5AADF-C54D-4C1F-A9DA-5C12EE6DF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1411" y="3429000"/>
            <a:ext cx="5146675" cy="935038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68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FF2B-AC54-4920-A286-77150935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EBCAD-1D51-4685-B059-70C9437C6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6B51B-7D44-42A8-8451-146DA52FF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FB8-61AB-40F3-8CB1-4636FE876E8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496D0-6893-47A7-968A-EBE54272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075D0-1D71-4F0B-A8DB-CC78CECA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9126-FBB8-4FAB-8200-A7A310906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5F77-5047-45E2-BADA-314050ED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7B131-1183-4AF2-91DC-48C4720E2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C2C4B-376B-401C-B210-380FCD65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FB8-61AB-40F3-8CB1-4636FE876E8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3E39-5C80-4715-8900-903D2189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2B14B-DD79-489C-A24F-1EEDC82F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9126-FBB8-4FAB-8200-A7A310906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83C8-5C87-4233-87C2-8126104F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B9AA6-D6DF-4F7A-AC1A-012F1089A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EF8A5-13A8-45FF-B509-5979F62B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C3727-A4AF-488B-9F34-23A2AF8F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FB8-61AB-40F3-8CB1-4636FE876E8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3CCEC-EFC2-42B7-9440-2FAB3334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9388B-DAC2-4D83-A859-FC0D6546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9126-FBB8-4FAB-8200-A7A310906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6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CCC8-BE0C-4397-A6CA-8B54D7DE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C6DAD-B838-4B7D-867E-92149C9CB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23F73-E201-414D-96FD-837D7323F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284D3-D68C-42F0-BB89-DE2D48061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3B276E-8785-40AE-8274-6EEDB3142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8FBF7-911B-4DB6-BC97-FC01D6CF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FB8-61AB-40F3-8CB1-4636FE876E8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67FA6-1809-420D-BCC2-128E0C79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CDD022-F8C5-4F73-A68D-A0F69C84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9126-FBB8-4FAB-8200-A7A310906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1965-0717-4E6E-85F1-F40E82DD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7F2F8-6CED-41DB-96A3-9497E6530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FB8-61AB-40F3-8CB1-4636FE876E8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F936C-E3DA-4590-BD45-1AB67D51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501D-AA5B-4815-89C3-4DD6194C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9126-FBB8-4FAB-8200-A7A310906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B4051-1E9F-4D8E-A222-08D44884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FB8-61AB-40F3-8CB1-4636FE876E8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61677-4A63-4396-B38C-1494B7EF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19E69-BADC-4256-968F-4A0516F7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9126-FBB8-4FAB-8200-A7A310906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7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7DFD-A8B9-4805-92E7-9ABE0E9E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3E317-2065-47B1-9F29-DF54225F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FBD8F-25C2-4A7E-ADAE-4B356632E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789DB-B13E-47D0-AAC4-99763775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FB8-61AB-40F3-8CB1-4636FE876E8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7BA0C-8CF3-4351-89E1-303EA42F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4606E-FF1E-4841-9427-7262C0FD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9126-FBB8-4FAB-8200-A7A310906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E71E-1253-4DA6-B948-15AEFEFD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F05F0-135B-4835-99F4-A682F12DE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1F008-E56A-4086-A27A-6E338D9A4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43141-7216-42A7-B137-16221222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FB8-61AB-40F3-8CB1-4636FE876E8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62AFC-655E-42DD-823A-6568CECD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3B594-F53A-4AC2-8FF0-F5506089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9126-FBB8-4FAB-8200-A7A310906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FFABE-90F4-4BAF-9591-38030F9A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E318A-E317-4B9E-9570-D6F67D806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1FBE9-3E8A-44D1-8BCD-B177834C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D0FB8-61AB-40F3-8CB1-4636FE876E8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7F1F-761F-4667-B7E9-DDFC077C3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5AD59-3EA4-459E-A25C-B61AB2AE5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9126-FBB8-4FAB-8200-A7A310906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621AE39D-B80D-4918-9AF3-453607775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7689" y="541583"/>
            <a:ext cx="10465710" cy="934875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Presentation:</a:t>
            </a:r>
          </a:p>
          <a:p>
            <a:endParaRPr lang="en-US" sz="1600" dirty="0">
              <a:solidFill>
                <a:schemeClr val="tx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r>
              <a:rPr lang="en-US" sz="3600" dirty="0">
                <a:solidFill>
                  <a:schemeClr val="tx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Printed Electronics:</a:t>
            </a:r>
          </a:p>
          <a:p>
            <a:r>
              <a:rPr lang="en-US" sz="3600" dirty="0">
                <a:solidFill>
                  <a:schemeClr val="tx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Using Aerosol Jet Technology to Print Conductive Features onto </a:t>
            </a:r>
            <a:r>
              <a:rPr lang="en-US" dirty="0">
                <a:solidFill>
                  <a:schemeClr val="tx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D Objects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13282-23F1-4D1A-8562-DA54B8BD78DB}"/>
              </a:ext>
            </a:extLst>
          </p:cNvPr>
          <p:cNvSpPr txBox="1"/>
          <p:nvPr/>
        </p:nvSpPr>
        <p:spPr>
          <a:xfrm>
            <a:off x="1247774" y="3767137"/>
            <a:ext cx="410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Tuesday, February 25</a:t>
            </a:r>
          </a:p>
          <a:p>
            <a:r>
              <a:rPr lang="en-US" sz="2400" b="1"/>
              <a:t>1 pm, BRK 1001</a:t>
            </a:r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2B27E0-9DE1-4627-BE3F-7E1308468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32"/>
          <a:stretch/>
        </p:blipFill>
        <p:spPr>
          <a:xfrm>
            <a:off x="5782850" y="4090302"/>
            <a:ext cx="2000250" cy="1424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603A38-13D3-487A-862E-9A268350A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00" y="4090302"/>
            <a:ext cx="2000250" cy="1424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1CBBAE-D59E-4AFF-84EF-6AD548E8B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310" y="4090302"/>
            <a:ext cx="2000250" cy="14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Breed</dc:creator>
  <cp:lastModifiedBy>user1</cp:lastModifiedBy>
  <cp:revision>5</cp:revision>
  <dcterms:created xsi:type="dcterms:W3CDTF">2019-02-25T13:04:58Z</dcterms:created>
  <dcterms:modified xsi:type="dcterms:W3CDTF">2019-02-25T15:32:46Z</dcterms:modified>
</cp:coreProperties>
</file>