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25" r:id="rId1"/>
  </p:sldMasterIdLst>
  <p:notesMasterIdLst>
    <p:notesMasterId r:id="rId8"/>
  </p:notesMasterIdLst>
  <p:handoutMasterIdLst>
    <p:handoutMasterId r:id="rId9"/>
  </p:handoutMasterIdLst>
  <p:sldIdLst>
    <p:sldId id="1341" r:id="rId2"/>
    <p:sldId id="1342" r:id="rId3"/>
    <p:sldId id="1343" r:id="rId4"/>
    <p:sldId id="1344" r:id="rId5"/>
    <p:sldId id="1345" r:id="rId6"/>
    <p:sldId id="1346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trander, Matthew " initials="OM" lastIdx="2" clrIdx="0"/>
  <p:cmAuthor id="1" name="Pace-Reed, Joyce E CIV SPAWARSYSCEN-ATLANTIC, 22310" initials="PJECS2" lastIdx="6" clrIdx="1">
    <p:extLst>
      <p:ext uri="{19B8F6BF-5375-455C-9EA6-DF929625EA0E}">
        <p15:presenceInfo xmlns:p15="http://schemas.microsoft.com/office/powerpoint/2012/main" userId="S-1-5-21-1801674531-2146617017-725345543-2714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1EF"/>
    <a:srgbClr val="002060"/>
    <a:srgbClr val="FFCC66"/>
    <a:srgbClr val="002F5F"/>
    <a:srgbClr val="696969"/>
    <a:srgbClr val="002F60"/>
    <a:srgbClr val="000066"/>
    <a:srgbClr val="0000CC"/>
    <a:srgbClr val="FFE3D5"/>
    <a:srgbClr val="000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86937" autoAdjust="0"/>
  </p:normalViewPr>
  <p:slideViewPr>
    <p:cSldViewPr snapToGrid="0" showGuides="1">
      <p:cViewPr varScale="1">
        <p:scale>
          <a:sx n="105" d="100"/>
          <a:sy n="105" d="100"/>
        </p:scale>
        <p:origin x="20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11058"/>
    </p:cViewPr>
  </p:sorterViewPr>
  <p:notesViewPr>
    <p:cSldViewPr snapToGrid="0" showGuides="1">
      <p:cViewPr>
        <p:scale>
          <a:sx n="66" d="100"/>
          <a:sy n="66" d="100"/>
        </p:scale>
        <p:origin x="-4182" y="-59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AF444-A92B-4657-88D1-94AC7B5DEDC5}" type="doc">
      <dgm:prSet loTypeId="urn:microsoft.com/office/officeart/2005/8/layout/orgChart1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B42F9D-A03A-4C8E-9790-538CAB47C1A2}">
      <dgm:prSet phldrT="[Text]" custT="1"/>
      <dgm:spPr>
        <a:xfrm>
          <a:off x="3387347" y="963746"/>
          <a:ext cx="1863845" cy="931922"/>
        </a:xfrm>
        <a:prstGeom prst="rect">
          <a:avLst/>
        </a:prstGeom>
        <a:gradFill rotWithShape="0">
          <a:gsLst>
            <a:gs pos="0">
              <a:srgbClr val="5B9BD5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Air Traffic </a:t>
          </a:r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Control Engineering </a:t>
          </a:r>
          <a:r>
            <a:rPr lang="en-US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Division </a:t>
          </a:r>
        </a:p>
        <a:p>
          <a:r>
            <a:rPr lang="en-US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Philip Braswell</a:t>
          </a:r>
        </a:p>
      </dgm:t>
    </dgm:pt>
    <dgm:pt modelId="{96CD4F42-9513-4225-B755-D0471AFBC297}" type="parTrans" cxnId="{1BFED95D-24EB-4F4B-B7D5-908BDD615B9E}">
      <dgm:prSet/>
      <dgm:spPr/>
      <dgm:t>
        <a:bodyPr/>
        <a:lstStyle/>
        <a:p>
          <a:endParaRPr lang="en-US"/>
        </a:p>
      </dgm:t>
    </dgm:pt>
    <dgm:pt modelId="{E61D65FD-BBAF-4D37-B4E4-6FB788CBC7E0}" type="sibTrans" cxnId="{1BFED95D-24EB-4F4B-B7D5-908BDD615B9E}">
      <dgm:prSet/>
      <dgm:spPr/>
      <dgm:t>
        <a:bodyPr/>
        <a:lstStyle/>
        <a:p>
          <a:endParaRPr lang="en-US"/>
        </a:p>
      </dgm:t>
    </dgm:pt>
    <dgm:pt modelId="{FF7D07CF-891F-4EED-83D8-5665207ED9B2}">
      <dgm:prSet phldrT="[Text]" custT="1"/>
      <dgm:spPr>
        <a:xfrm>
          <a:off x="4468" y="2287076"/>
          <a:ext cx="1863845" cy="931922"/>
        </a:xfrm>
        <a:prstGeom prst="rect">
          <a:avLst/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Polar Programs </a:t>
          </a:r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IPT</a:t>
          </a:r>
          <a:endParaRPr lang="en-US" sz="16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9EEFB87-4939-43D8-8B3A-47E9D2C8E08A}" type="parTrans" cxnId="{74DC2A70-BE76-4234-AF93-54D8D86B3A8B}">
      <dgm:prSet/>
      <dgm:spPr>
        <a:xfrm>
          <a:off x="936391" y="1895668"/>
          <a:ext cx="3382878" cy="391407"/>
        </a:xfrm>
        <a:custGeom>
          <a:avLst/>
          <a:gdLst/>
          <a:ahLst/>
          <a:cxnLst/>
          <a:rect l="0" t="0" r="0" b="0"/>
          <a:pathLst>
            <a:path>
              <a:moveTo>
                <a:pt x="3382878" y="0"/>
              </a:moveTo>
              <a:lnTo>
                <a:pt x="3382878" y="195703"/>
              </a:lnTo>
              <a:lnTo>
                <a:pt x="0" y="195703"/>
              </a:lnTo>
              <a:lnTo>
                <a:pt x="0" y="391407"/>
              </a:lnTo>
            </a:path>
          </a:pathLst>
        </a:custGeom>
        <a:noFill/>
        <a:ln w="28575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370B6DD-FCB8-4CD6-8A45-0A758A5B2E33}" type="sibTrans" cxnId="{74DC2A70-BE76-4234-AF93-54D8D86B3A8B}">
      <dgm:prSet/>
      <dgm:spPr/>
      <dgm:t>
        <a:bodyPr/>
        <a:lstStyle/>
        <a:p>
          <a:endParaRPr lang="en-US"/>
        </a:p>
      </dgm:t>
    </dgm:pt>
    <dgm:pt modelId="{F74BFD67-9BD0-4B5C-A796-C7275D5DF4C7}">
      <dgm:prSet phldrT="[Text]" custT="1"/>
      <dgm:spPr>
        <a:xfrm>
          <a:off x="4468" y="2287076"/>
          <a:ext cx="1863845" cy="931922"/>
        </a:xfr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Shore ATC IPT</a:t>
          </a:r>
        </a:p>
      </dgm:t>
    </dgm:pt>
    <dgm:pt modelId="{F69773D6-7D6C-414C-996C-6F16B7AE9171}" type="parTrans" cxnId="{6814C098-C475-4966-9620-A8F7F4244D00}">
      <dgm:prSet/>
      <dgm:spPr/>
      <dgm:t>
        <a:bodyPr/>
        <a:lstStyle/>
        <a:p>
          <a:endParaRPr lang="en-US"/>
        </a:p>
      </dgm:t>
    </dgm:pt>
    <dgm:pt modelId="{36DBF38B-E225-48FA-9B6D-E56D3597FAC3}" type="sibTrans" cxnId="{6814C098-C475-4966-9620-A8F7F4244D00}">
      <dgm:prSet/>
      <dgm:spPr/>
      <dgm:t>
        <a:bodyPr/>
        <a:lstStyle/>
        <a:p>
          <a:endParaRPr lang="en-US"/>
        </a:p>
      </dgm:t>
    </dgm:pt>
    <dgm:pt modelId="{C1564CEC-6EDC-462C-9FC9-C7E2032170B8}">
      <dgm:prSet phldrT="[Text]" custT="1"/>
      <dgm:spPr>
        <a:xfrm>
          <a:off x="4468" y="2287076"/>
          <a:ext cx="1863845" cy="931922"/>
        </a:xfr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ATC Special Programs </a:t>
          </a:r>
        </a:p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IPT</a:t>
          </a:r>
        </a:p>
      </dgm:t>
    </dgm:pt>
    <dgm:pt modelId="{43F28DB5-C8FF-44FC-9A97-7847B400A833}" type="parTrans" cxnId="{C3099A9C-5723-41B5-8F78-F979BA2F666A}">
      <dgm:prSet/>
      <dgm:spPr/>
      <dgm:t>
        <a:bodyPr/>
        <a:lstStyle/>
        <a:p>
          <a:endParaRPr lang="en-US"/>
        </a:p>
      </dgm:t>
    </dgm:pt>
    <dgm:pt modelId="{CBB5F264-E00E-47A1-A3D5-1D05083E5270}" type="sibTrans" cxnId="{C3099A9C-5723-41B5-8F78-F979BA2F666A}">
      <dgm:prSet/>
      <dgm:spPr/>
      <dgm:t>
        <a:bodyPr/>
        <a:lstStyle/>
        <a:p>
          <a:endParaRPr lang="en-US"/>
        </a:p>
      </dgm:t>
    </dgm:pt>
    <dgm:pt modelId="{B7CD7213-A600-4961-B7EE-C1A96B2A5FB1}">
      <dgm:prSet phldrT="[Text]" custT="1"/>
      <dgm:spPr>
        <a:xfrm>
          <a:off x="4468" y="2287076"/>
          <a:ext cx="1863845" cy="931922"/>
        </a:xfr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METOC IPT </a:t>
          </a:r>
        </a:p>
      </dgm:t>
    </dgm:pt>
    <dgm:pt modelId="{F8BE3E86-F34B-4C9C-B63A-774F47D1EC98}" type="parTrans" cxnId="{2A3643E3-197E-4223-88E7-1CC8B4B5AB2F}">
      <dgm:prSet/>
      <dgm:spPr/>
      <dgm:t>
        <a:bodyPr/>
        <a:lstStyle/>
        <a:p>
          <a:endParaRPr lang="en-US"/>
        </a:p>
      </dgm:t>
    </dgm:pt>
    <dgm:pt modelId="{F61E9FE6-51B1-4D27-920C-F3AEC328EC89}" type="sibTrans" cxnId="{2A3643E3-197E-4223-88E7-1CC8B4B5AB2F}">
      <dgm:prSet/>
      <dgm:spPr/>
      <dgm:t>
        <a:bodyPr/>
        <a:lstStyle/>
        <a:p>
          <a:endParaRPr lang="en-US"/>
        </a:p>
      </dgm:t>
    </dgm:pt>
    <dgm:pt modelId="{3B28FC54-8FF9-4F91-9E38-F8158EA953ED}" type="pres">
      <dgm:prSet presAssocID="{F88AF444-A92B-4657-88D1-94AC7B5DE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4C5D19-573E-4570-BF8F-E74804BC481A}" type="pres">
      <dgm:prSet presAssocID="{19B42F9D-A03A-4C8E-9790-538CAB47C1A2}" presName="hierRoot1" presStyleCnt="0">
        <dgm:presLayoutVars>
          <dgm:hierBranch val="init"/>
        </dgm:presLayoutVars>
      </dgm:prSet>
      <dgm:spPr/>
    </dgm:pt>
    <dgm:pt modelId="{27085A20-D534-4939-BFDB-E11486DBFFDC}" type="pres">
      <dgm:prSet presAssocID="{19B42F9D-A03A-4C8E-9790-538CAB47C1A2}" presName="rootComposite1" presStyleCnt="0"/>
      <dgm:spPr/>
    </dgm:pt>
    <dgm:pt modelId="{31B3394A-821E-40E8-A999-C5822BB138AD}" type="pres">
      <dgm:prSet presAssocID="{19B42F9D-A03A-4C8E-9790-538CAB47C1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86B20-5565-49CE-93B5-D6D90FE3CE2E}" type="pres">
      <dgm:prSet presAssocID="{19B42F9D-A03A-4C8E-9790-538CAB47C1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C03BA9-1A35-47C6-9611-5C14B265A63D}" type="pres">
      <dgm:prSet presAssocID="{19B42F9D-A03A-4C8E-9790-538CAB47C1A2}" presName="hierChild2" presStyleCnt="0"/>
      <dgm:spPr/>
    </dgm:pt>
    <dgm:pt modelId="{A4D20A22-5FF8-4D47-9506-4A9A105C9620}" type="pres">
      <dgm:prSet presAssocID="{A9EEFB87-4939-43D8-8B3A-47E9D2C8E08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4758710-731B-4399-9BCA-E69978DA4F39}" type="pres">
      <dgm:prSet presAssocID="{FF7D07CF-891F-4EED-83D8-5665207ED9B2}" presName="hierRoot2" presStyleCnt="0">
        <dgm:presLayoutVars>
          <dgm:hierBranch val="init"/>
        </dgm:presLayoutVars>
      </dgm:prSet>
      <dgm:spPr/>
    </dgm:pt>
    <dgm:pt modelId="{A5B07DB5-4B54-4F46-A6D7-D88563F942DC}" type="pres">
      <dgm:prSet presAssocID="{FF7D07CF-891F-4EED-83D8-5665207ED9B2}" presName="rootComposite" presStyleCnt="0"/>
      <dgm:spPr/>
    </dgm:pt>
    <dgm:pt modelId="{70CB63A7-B3FC-41C8-BFE2-03F32958851F}" type="pres">
      <dgm:prSet presAssocID="{FF7D07CF-891F-4EED-83D8-5665207ED9B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845C8-C164-4EBD-A227-84ADD6A0F6C1}" type="pres">
      <dgm:prSet presAssocID="{FF7D07CF-891F-4EED-83D8-5665207ED9B2}" presName="rootConnector" presStyleLbl="node2" presStyleIdx="0" presStyleCnt="4"/>
      <dgm:spPr/>
      <dgm:t>
        <a:bodyPr/>
        <a:lstStyle/>
        <a:p>
          <a:endParaRPr lang="en-US"/>
        </a:p>
      </dgm:t>
    </dgm:pt>
    <dgm:pt modelId="{133D1BDE-1BDF-4025-9CBB-7167135F364C}" type="pres">
      <dgm:prSet presAssocID="{FF7D07CF-891F-4EED-83D8-5665207ED9B2}" presName="hierChild4" presStyleCnt="0"/>
      <dgm:spPr/>
    </dgm:pt>
    <dgm:pt modelId="{F5238CD5-B708-42A8-8F0A-322CB91D7144}" type="pres">
      <dgm:prSet presAssocID="{FF7D07CF-891F-4EED-83D8-5665207ED9B2}" presName="hierChild5" presStyleCnt="0"/>
      <dgm:spPr/>
    </dgm:pt>
    <dgm:pt modelId="{71405B2A-9914-4E8C-938F-78170E17DD35}" type="pres">
      <dgm:prSet presAssocID="{F69773D6-7D6C-414C-996C-6F16B7AE917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0DFD592-C977-4B30-A8BA-3521B55C9047}" type="pres">
      <dgm:prSet presAssocID="{F74BFD67-9BD0-4B5C-A796-C7275D5DF4C7}" presName="hierRoot2" presStyleCnt="0">
        <dgm:presLayoutVars>
          <dgm:hierBranch val="init"/>
        </dgm:presLayoutVars>
      </dgm:prSet>
      <dgm:spPr/>
    </dgm:pt>
    <dgm:pt modelId="{13676F49-703E-40B6-89C4-76D243343806}" type="pres">
      <dgm:prSet presAssocID="{F74BFD67-9BD0-4B5C-A796-C7275D5DF4C7}" presName="rootComposite" presStyleCnt="0"/>
      <dgm:spPr/>
    </dgm:pt>
    <dgm:pt modelId="{65D3285D-96AB-4A05-9F76-01FF3FC5C93B}" type="pres">
      <dgm:prSet presAssocID="{F74BFD67-9BD0-4B5C-A796-C7275D5DF4C7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79E4BBE-348E-4C7E-A85E-C939459FC17F}" type="pres">
      <dgm:prSet presAssocID="{F74BFD67-9BD0-4B5C-A796-C7275D5DF4C7}" presName="rootConnector" presStyleLbl="node2" presStyleIdx="1" presStyleCnt="4"/>
      <dgm:spPr/>
      <dgm:t>
        <a:bodyPr/>
        <a:lstStyle/>
        <a:p>
          <a:endParaRPr lang="en-US"/>
        </a:p>
      </dgm:t>
    </dgm:pt>
    <dgm:pt modelId="{633981A8-75DC-4DC5-B738-D1089AF80158}" type="pres">
      <dgm:prSet presAssocID="{F74BFD67-9BD0-4B5C-A796-C7275D5DF4C7}" presName="hierChild4" presStyleCnt="0"/>
      <dgm:spPr/>
    </dgm:pt>
    <dgm:pt modelId="{40266573-A34A-438A-A09E-AFCE2FE98FE0}" type="pres">
      <dgm:prSet presAssocID="{F74BFD67-9BD0-4B5C-A796-C7275D5DF4C7}" presName="hierChild5" presStyleCnt="0"/>
      <dgm:spPr/>
    </dgm:pt>
    <dgm:pt modelId="{B1393568-1635-4820-A212-1A8906E3F5C3}" type="pres">
      <dgm:prSet presAssocID="{43F28DB5-C8FF-44FC-9A97-7847B400A8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536D4DD-69E1-4762-B2FC-E08E59917463}" type="pres">
      <dgm:prSet presAssocID="{C1564CEC-6EDC-462C-9FC9-C7E2032170B8}" presName="hierRoot2" presStyleCnt="0">
        <dgm:presLayoutVars>
          <dgm:hierBranch val="init"/>
        </dgm:presLayoutVars>
      </dgm:prSet>
      <dgm:spPr/>
    </dgm:pt>
    <dgm:pt modelId="{FFD5CA31-DCA7-453A-B804-10BC59E9D1B7}" type="pres">
      <dgm:prSet presAssocID="{C1564CEC-6EDC-462C-9FC9-C7E2032170B8}" presName="rootComposite" presStyleCnt="0"/>
      <dgm:spPr/>
    </dgm:pt>
    <dgm:pt modelId="{BE95B23D-BCA4-4069-8B3E-79F1D5A82B42}" type="pres">
      <dgm:prSet presAssocID="{C1564CEC-6EDC-462C-9FC9-C7E2032170B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9BDADF-0CF3-4BDD-80B5-792FB3A49789}" type="pres">
      <dgm:prSet presAssocID="{C1564CEC-6EDC-462C-9FC9-C7E2032170B8}" presName="rootConnector" presStyleLbl="node2" presStyleIdx="2" presStyleCnt="4"/>
      <dgm:spPr/>
      <dgm:t>
        <a:bodyPr/>
        <a:lstStyle/>
        <a:p>
          <a:endParaRPr lang="en-US"/>
        </a:p>
      </dgm:t>
    </dgm:pt>
    <dgm:pt modelId="{F50C27A3-9212-4235-B5CE-523AA8060913}" type="pres">
      <dgm:prSet presAssocID="{C1564CEC-6EDC-462C-9FC9-C7E2032170B8}" presName="hierChild4" presStyleCnt="0"/>
      <dgm:spPr/>
    </dgm:pt>
    <dgm:pt modelId="{943D9F37-DA9B-429F-AF17-F4728B0C4A5B}" type="pres">
      <dgm:prSet presAssocID="{C1564CEC-6EDC-462C-9FC9-C7E2032170B8}" presName="hierChild5" presStyleCnt="0"/>
      <dgm:spPr/>
    </dgm:pt>
    <dgm:pt modelId="{2EA96078-982A-4440-8FD5-187BE9A9E021}" type="pres">
      <dgm:prSet presAssocID="{F8BE3E86-F34B-4C9C-B63A-774F47D1EC9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A4479E9-D496-4045-87DA-063D39620CAD}" type="pres">
      <dgm:prSet presAssocID="{B7CD7213-A600-4961-B7EE-C1A96B2A5FB1}" presName="hierRoot2" presStyleCnt="0">
        <dgm:presLayoutVars>
          <dgm:hierBranch val="init"/>
        </dgm:presLayoutVars>
      </dgm:prSet>
      <dgm:spPr/>
    </dgm:pt>
    <dgm:pt modelId="{DC0BC1BA-A801-4518-8A54-59014282ADFD}" type="pres">
      <dgm:prSet presAssocID="{B7CD7213-A600-4961-B7EE-C1A96B2A5FB1}" presName="rootComposite" presStyleCnt="0"/>
      <dgm:spPr/>
    </dgm:pt>
    <dgm:pt modelId="{688A3184-1902-4B5A-BEAE-24D52D6026ED}" type="pres">
      <dgm:prSet presAssocID="{B7CD7213-A600-4961-B7EE-C1A96B2A5FB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FD6C38-01E7-4859-B0E2-675EDBCD1126}" type="pres">
      <dgm:prSet presAssocID="{B7CD7213-A600-4961-B7EE-C1A96B2A5FB1}" presName="rootConnector" presStyleLbl="node2" presStyleIdx="3" presStyleCnt="4"/>
      <dgm:spPr/>
      <dgm:t>
        <a:bodyPr/>
        <a:lstStyle/>
        <a:p>
          <a:endParaRPr lang="en-US"/>
        </a:p>
      </dgm:t>
    </dgm:pt>
    <dgm:pt modelId="{35559AE7-8ABF-4128-A06E-5804D61584F9}" type="pres">
      <dgm:prSet presAssocID="{B7CD7213-A600-4961-B7EE-C1A96B2A5FB1}" presName="hierChild4" presStyleCnt="0"/>
      <dgm:spPr/>
    </dgm:pt>
    <dgm:pt modelId="{28559407-D7E6-404B-918B-03ECEA21CB85}" type="pres">
      <dgm:prSet presAssocID="{B7CD7213-A600-4961-B7EE-C1A96B2A5FB1}" presName="hierChild5" presStyleCnt="0"/>
      <dgm:spPr/>
    </dgm:pt>
    <dgm:pt modelId="{0773DC26-FC1A-4547-BC42-EE761E192E17}" type="pres">
      <dgm:prSet presAssocID="{19B42F9D-A03A-4C8E-9790-538CAB47C1A2}" presName="hierChild3" presStyleCnt="0"/>
      <dgm:spPr/>
    </dgm:pt>
  </dgm:ptLst>
  <dgm:cxnLst>
    <dgm:cxn modelId="{3A7E0AA4-2BFB-485C-BB02-A4217F891AA5}" type="presOf" srcId="{C1564CEC-6EDC-462C-9FC9-C7E2032170B8}" destId="{2F9BDADF-0CF3-4BDD-80B5-792FB3A49789}" srcOrd="1" destOrd="0" presId="urn:microsoft.com/office/officeart/2005/8/layout/orgChart1"/>
    <dgm:cxn modelId="{74DC2A70-BE76-4234-AF93-54D8D86B3A8B}" srcId="{19B42F9D-A03A-4C8E-9790-538CAB47C1A2}" destId="{FF7D07CF-891F-4EED-83D8-5665207ED9B2}" srcOrd="0" destOrd="0" parTransId="{A9EEFB87-4939-43D8-8B3A-47E9D2C8E08A}" sibTransId="{7370B6DD-FCB8-4CD6-8A45-0A758A5B2E33}"/>
    <dgm:cxn modelId="{C3099A9C-5723-41B5-8F78-F979BA2F666A}" srcId="{19B42F9D-A03A-4C8E-9790-538CAB47C1A2}" destId="{C1564CEC-6EDC-462C-9FC9-C7E2032170B8}" srcOrd="2" destOrd="0" parTransId="{43F28DB5-C8FF-44FC-9A97-7847B400A833}" sibTransId="{CBB5F264-E00E-47A1-A3D5-1D05083E5270}"/>
    <dgm:cxn modelId="{30E3CE2A-8863-4296-83AC-30CD3F4E8927}" type="presOf" srcId="{B7CD7213-A600-4961-B7EE-C1A96B2A5FB1}" destId="{688A3184-1902-4B5A-BEAE-24D52D6026ED}" srcOrd="0" destOrd="0" presId="urn:microsoft.com/office/officeart/2005/8/layout/orgChart1"/>
    <dgm:cxn modelId="{6814C098-C475-4966-9620-A8F7F4244D00}" srcId="{19B42F9D-A03A-4C8E-9790-538CAB47C1A2}" destId="{F74BFD67-9BD0-4B5C-A796-C7275D5DF4C7}" srcOrd="1" destOrd="0" parTransId="{F69773D6-7D6C-414C-996C-6F16B7AE9171}" sibTransId="{36DBF38B-E225-48FA-9B6D-E56D3597FAC3}"/>
    <dgm:cxn modelId="{C6E6A967-ADBD-47DB-B73E-BF8A37E1DFF2}" type="presOf" srcId="{C1564CEC-6EDC-462C-9FC9-C7E2032170B8}" destId="{BE95B23D-BCA4-4069-8B3E-79F1D5A82B42}" srcOrd="0" destOrd="0" presId="urn:microsoft.com/office/officeart/2005/8/layout/orgChart1"/>
    <dgm:cxn modelId="{57508987-FA83-4CBC-A1D6-9652F311B278}" type="presOf" srcId="{F88AF444-A92B-4657-88D1-94AC7B5DEDC5}" destId="{3B28FC54-8FF9-4F91-9E38-F8158EA953ED}" srcOrd="0" destOrd="0" presId="urn:microsoft.com/office/officeart/2005/8/layout/orgChart1"/>
    <dgm:cxn modelId="{EDD88169-6D18-4513-ABB8-29F40B554334}" type="presOf" srcId="{19B42F9D-A03A-4C8E-9790-538CAB47C1A2}" destId="{9B886B20-5565-49CE-93B5-D6D90FE3CE2E}" srcOrd="1" destOrd="0" presId="urn:microsoft.com/office/officeart/2005/8/layout/orgChart1"/>
    <dgm:cxn modelId="{2A3643E3-197E-4223-88E7-1CC8B4B5AB2F}" srcId="{19B42F9D-A03A-4C8E-9790-538CAB47C1A2}" destId="{B7CD7213-A600-4961-B7EE-C1A96B2A5FB1}" srcOrd="3" destOrd="0" parTransId="{F8BE3E86-F34B-4C9C-B63A-774F47D1EC98}" sibTransId="{F61E9FE6-51B1-4D27-920C-F3AEC328EC89}"/>
    <dgm:cxn modelId="{4327AB26-A5F3-46ED-9B34-5CF70B2D3153}" type="presOf" srcId="{A9EEFB87-4939-43D8-8B3A-47E9D2C8E08A}" destId="{A4D20A22-5FF8-4D47-9506-4A9A105C9620}" srcOrd="0" destOrd="0" presId="urn:microsoft.com/office/officeart/2005/8/layout/orgChart1"/>
    <dgm:cxn modelId="{1BFED95D-24EB-4F4B-B7D5-908BDD615B9E}" srcId="{F88AF444-A92B-4657-88D1-94AC7B5DEDC5}" destId="{19B42F9D-A03A-4C8E-9790-538CAB47C1A2}" srcOrd="0" destOrd="0" parTransId="{96CD4F42-9513-4225-B755-D0471AFBC297}" sibTransId="{E61D65FD-BBAF-4D37-B4E4-6FB788CBC7E0}"/>
    <dgm:cxn modelId="{BDE5A950-48CE-401B-8E41-F4A911FDB714}" type="presOf" srcId="{FF7D07CF-891F-4EED-83D8-5665207ED9B2}" destId="{D8B845C8-C164-4EBD-A227-84ADD6A0F6C1}" srcOrd="1" destOrd="0" presId="urn:microsoft.com/office/officeart/2005/8/layout/orgChart1"/>
    <dgm:cxn modelId="{65BF06A8-0CE5-4654-B736-66359740D22D}" type="presOf" srcId="{19B42F9D-A03A-4C8E-9790-538CAB47C1A2}" destId="{31B3394A-821E-40E8-A999-C5822BB138AD}" srcOrd="0" destOrd="0" presId="urn:microsoft.com/office/officeart/2005/8/layout/orgChart1"/>
    <dgm:cxn modelId="{A224A6E3-1D1C-4F7C-B7D3-ACE40DA4B59E}" type="presOf" srcId="{FF7D07CF-891F-4EED-83D8-5665207ED9B2}" destId="{70CB63A7-B3FC-41C8-BFE2-03F32958851F}" srcOrd="0" destOrd="0" presId="urn:microsoft.com/office/officeart/2005/8/layout/orgChart1"/>
    <dgm:cxn modelId="{510D61A0-87B0-4F0B-82AD-68614F8BD713}" type="presOf" srcId="{F74BFD67-9BD0-4B5C-A796-C7275D5DF4C7}" destId="{579E4BBE-348E-4C7E-A85E-C939459FC17F}" srcOrd="1" destOrd="0" presId="urn:microsoft.com/office/officeart/2005/8/layout/orgChart1"/>
    <dgm:cxn modelId="{7A788FF7-6673-4DEE-A96D-FC06BE144DFC}" type="presOf" srcId="{F74BFD67-9BD0-4B5C-A796-C7275D5DF4C7}" destId="{65D3285D-96AB-4A05-9F76-01FF3FC5C93B}" srcOrd="0" destOrd="0" presId="urn:microsoft.com/office/officeart/2005/8/layout/orgChart1"/>
    <dgm:cxn modelId="{C9C4860E-55D0-4235-B9A8-02F8C080C02E}" type="presOf" srcId="{B7CD7213-A600-4961-B7EE-C1A96B2A5FB1}" destId="{4FFD6C38-01E7-4859-B0E2-675EDBCD1126}" srcOrd="1" destOrd="0" presId="urn:microsoft.com/office/officeart/2005/8/layout/orgChart1"/>
    <dgm:cxn modelId="{5458EB9D-27EE-4FF8-A282-93763124B687}" type="presOf" srcId="{F8BE3E86-F34B-4C9C-B63A-774F47D1EC98}" destId="{2EA96078-982A-4440-8FD5-187BE9A9E021}" srcOrd="0" destOrd="0" presId="urn:microsoft.com/office/officeart/2005/8/layout/orgChart1"/>
    <dgm:cxn modelId="{B27F9A83-5CEA-401C-82A2-1ADF6912C48C}" type="presOf" srcId="{43F28DB5-C8FF-44FC-9A97-7847B400A833}" destId="{B1393568-1635-4820-A212-1A8906E3F5C3}" srcOrd="0" destOrd="0" presId="urn:microsoft.com/office/officeart/2005/8/layout/orgChart1"/>
    <dgm:cxn modelId="{855DF7C3-A1F1-4029-BEB2-9F4C0EFFAC8B}" type="presOf" srcId="{F69773D6-7D6C-414C-996C-6F16B7AE9171}" destId="{71405B2A-9914-4E8C-938F-78170E17DD35}" srcOrd="0" destOrd="0" presId="urn:microsoft.com/office/officeart/2005/8/layout/orgChart1"/>
    <dgm:cxn modelId="{E3848297-46A1-4655-BA2F-B3D0321E5C39}" type="presParOf" srcId="{3B28FC54-8FF9-4F91-9E38-F8158EA953ED}" destId="{584C5D19-573E-4570-BF8F-E74804BC481A}" srcOrd="0" destOrd="0" presId="urn:microsoft.com/office/officeart/2005/8/layout/orgChart1"/>
    <dgm:cxn modelId="{8D30348A-6C08-4C70-8EA4-33DB8AA8324B}" type="presParOf" srcId="{584C5D19-573E-4570-BF8F-E74804BC481A}" destId="{27085A20-D534-4939-BFDB-E11486DBFFDC}" srcOrd="0" destOrd="0" presId="urn:microsoft.com/office/officeart/2005/8/layout/orgChart1"/>
    <dgm:cxn modelId="{09CE6233-DDBB-460C-BD1A-B1E4DB9005B2}" type="presParOf" srcId="{27085A20-D534-4939-BFDB-E11486DBFFDC}" destId="{31B3394A-821E-40E8-A999-C5822BB138AD}" srcOrd="0" destOrd="0" presId="urn:microsoft.com/office/officeart/2005/8/layout/orgChart1"/>
    <dgm:cxn modelId="{0248AB05-979B-405B-9AF1-77D5A0B13472}" type="presParOf" srcId="{27085A20-D534-4939-BFDB-E11486DBFFDC}" destId="{9B886B20-5565-49CE-93B5-D6D90FE3CE2E}" srcOrd="1" destOrd="0" presId="urn:microsoft.com/office/officeart/2005/8/layout/orgChart1"/>
    <dgm:cxn modelId="{E5495289-66B4-49F1-BA45-F35B07E39D5D}" type="presParOf" srcId="{584C5D19-573E-4570-BF8F-E74804BC481A}" destId="{F6C03BA9-1A35-47C6-9611-5C14B265A63D}" srcOrd="1" destOrd="0" presId="urn:microsoft.com/office/officeart/2005/8/layout/orgChart1"/>
    <dgm:cxn modelId="{6DA2698C-FBD5-47AA-88C7-9E83E667B1C8}" type="presParOf" srcId="{F6C03BA9-1A35-47C6-9611-5C14B265A63D}" destId="{A4D20A22-5FF8-4D47-9506-4A9A105C9620}" srcOrd="0" destOrd="0" presId="urn:microsoft.com/office/officeart/2005/8/layout/orgChart1"/>
    <dgm:cxn modelId="{84F3E020-2B76-40D0-8A67-28E25B5C917D}" type="presParOf" srcId="{F6C03BA9-1A35-47C6-9611-5C14B265A63D}" destId="{64758710-731B-4399-9BCA-E69978DA4F39}" srcOrd="1" destOrd="0" presId="urn:microsoft.com/office/officeart/2005/8/layout/orgChart1"/>
    <dgm:cxn modelId="{9D701927-BA3B-43BC-BDF9-633D786D601E}" type="presParOf" srcId="{64758710-731B-4399-9BCA-E69978DA4F39}" destId="{A5B07DB5-4B54-4F46-A6D7-D88563F942DC}" srcOrd="0" destOrd="0" presId="urn:microsoft.com/office/officeart/2005/8/layout/orgChart1"/>
    <dgm:cxn modelId="{7FC5CCCD-3DAA-4431-89FC-3DC4B733C6B0}" type="presParOf" srcId="{A5B07DB5-4B54-4F46-A6D7-D88563F942DC}" destId="{70CB63A7-B3FC-41C8-BFE2-03F32958851F}" srcOrd="0" destOrd="0" presId="urn:microsoft.com/office/officeart/2005/8/layout/orgChart1"/>
    <dgm:cxn modelId="{F466442E-6335-4A1D-93A6-14F559AD05CF}" type="presParOf" srcId="{A5B07DB5-4B54-4F46-A6D7-D88563F942DC}" destId="{D8B845C8-C164-4EBD-A227-84ADD6A0F6C1}" srcOrd="1" destOrd="0" presId="urn:microsoft.com/office/officeart/2005/8/layout/orgChart1"/>
    <dgm:cxn modelId="{B5E6DEF8-267C-49E1-A15D-2CA3AAF12BE1}" type="presParOf" srcId="{64758710-731B-4399-9BCA-E69978DA4F39}" destId="{133D1BDE-1BDF-4025-9CBB-7167135F364C}" srcOrd="1" destOrd="0" presId="urn:microsoft.com/office/officeart/2005/8/layout/orgChart1"/>
    <dgm:cxn modelId="{D8556F12-6062-45A8-ACF5-5AFBC3C4B6BC}" type="presParOf" srcId="{64758710-731B-4399-9BCA-E69978DA4F39}" destId="{F5238CD5-B708-42A8-8F0A-322CB91D7144}" srcOrd="2" destOrd="0" presId="urn:microsoft.com/office/officeart/2005/8/layout/orgChart1"/>
    <dgm:cxn modelId="{7F0C62BF-BE65-4AAD-9F35-5BD582FA65F3}" type="presParOf" srcId="{F6C03BA9-1A35-47C6-9611-5C14B265A63D}" destId="{71405B2A-9914-4E8C-938F-78170E17DD35}" srcOrd="2" destOrd="0" presId="urn:microsoft.com/office/officeart/2005/8/layout/orgChart1"/>
    <dgm:cxn modelId="{28F57B68-348E-4C26-8E73-3C8C563053E9}" type="presParOf" srcId="{F6C03BA9-1A35-47C6-9611-5C14B265A63D}" destId="{40DFD592-C977-4B30-A8BA-3521B55C9047}" srcOrd="3" destOrd="0" presId="urn:microsoft.com/office/officeart/2005/8/layout/orgChart1"/>
    <dgm:cxn modelId="{3452D48A-D75A-4EC9-966B-AA73333365DA}" type="presParOf" srcId="{40DFD592-C977-4B30-A8BA-3521B55C9047}" destId="{13676F49-703E-40B6-89C4-76D243343806}" srcOrd="0" destOrd="0" presId="urn:microsoft.com/office/officeart/2005/8/layout/orgChart1"/>
    <dgm:cxn modelId="{3E8DEFAC-B631-4142-9C29-DA1BB7F8D6EC}" type="presParOf" srcId="{13676F49-703E-40B6-89C4-76D243343806}" destId="{65D3285D-96AB-4A05-9F76-01FF3FC5C93B}" srcOrd="0" destOrd="0" presId="urn:microsoft.com/office/officeart/2005/8/layout/orgChart1"/>
    <dgm:cxn modelId="{30706E2D-85E7-441A-972C-DC847D5FEA54}" type="presParOf" srcId="{13676F49-703E-40B6-89C4-76D243343806}" destId="{579E4BBE-348E-4C7E-A85E-C939459FC17F}" srcOrd="1" destOrd="0" presId="urn:microsoft.com/office/officeart/2005/8/layout/orgChart1"/>
    <dgm:cxn modelId="{260CC612-B9CC-4768-9B05-AF1DB64FBAE7}" type="presParOf" srcId="{40DFD592-C977-4B30-A8BA-3521B55C9047}" destId="{633981A8-75DC-4DC5-B738-D1089AF80158}" srcOrd="1" destOrd="0" presId="urn:microsoft.com/office/officeart/2005/8/layout/orgChart1"/>
    <dgm:cxn modelId="{2E432FC2-2F8F-4A72-9436-9CFB3C451A78}" type="presParOf" srcId="{40DFD592-C977-4B30-A8BA-3521B55C9047}" destId="{40266573-A34A-438A-A09E-AFCE2FE98FE0}" srcOrd="2" destOrd="0" presId="urn:microsoft.com/office/officeart/2005/8/layout/orgChart1"/>
    <dgm:cxn modelId="{3AD971F9-F558-4168-B65F-213E0CFB2954}" type="presParOf" srcId="{F6C03BA9-1A35-47C6-9611-5C14B265A63D}" destId="{B1393568-1635-4820-A212-1A8906E3F5C3}" srcOrd="4" destOrd="0" presId="urn:microsoft.com/office/officeart/2005/8/layout/orgChart1"/>
    <dgm:cxn modelId="{2CD307A2-B488-428F-9E0E-6C802D974818}" type="presParOf" srcId="{F6C03BA9-1A35-47C6-9611-5C14B265A63D}" destId="{F536D4DD-69E1-4762-B2FC-E08E59917463}" srcOrd="5" destOrd="0" presId="urn:microsoft.com/office/officeart/2005/8/layout/orgChart1"/>
    <dgm:cxn modelId="{B5352DEC-2480-473D-8652-1CD07146BF90}" type="presParOf" srcId="{F536D4DD-69E1-4762-B2FC-E08E59917463}" destId="{FFD5CA31-DCA7-453A-B804-10BC59E9D1B7}" srcOrd="0" destOrd="0" presId="urn:microsoft.com/office/officeart/2005/8/layout/orgChart1"/>
    <dgm:cxn modelId="{B43D0469-6A55-4E0D-8F40-BF5B44B1AE07}" type="presParOf" srcId="{FFD5CA31-DCA7-453A-B804-10BC59E9D1B7}" destId="{BE95B23D-BCA4-4069-8B3E-79F1D5A82B42}" srcOrd="0" destOrd="0" presId="urn:microsoft.com/office/officeart/2005/8/layout/orgChart1"/>
    <dgm:cxn modelId="{2763ABA7-3A5B-43FB-A628-93BE797E87A1}" type="presParOf" srcId="{FFD5CA31-DCA7-453A-B804-10BC59E9D1B7}" destId="{2F9BDADF-0CF3-4BDD-80B5-792FB3A49789}" srcOrd="1" destOrd="0" presId="urn:microsoft.com/office/officeart/2005/8/layout/orgChart1"/>
    <dgm:cxn modelId="{AB6A0B71-4425-476E-971E-9802304E87FF}" type="presParOf" srcId="{F536D4DD-69E1-4762-B2FC-E08E59917463}" destId="{F50C27A3-9212-4235-B5CE-523AA8060913}" srcOrd="1" destOrd="0" presId="urn:microsoft.com/office/officeart/2005/8/layout/orgChart1"/>
    <dgm:cxn modelId="{1CE9090B-69C9-4A8A-9455-33AB6E3DA10F}" type="presParOf" srcId="{F536D4DD-69E1-4762-B2FC-E08E59917463}" destId="{943D9F37-DA9B-429F-AF17-F4728B0C4A5B}" srcOrd="2" destOrd="0" presId="urn:microsoft.com/office/officeart/2005/8/layout/orgChart1"/>
    <dgm:cxn modelId="{8732CC8C-C5CB-4611-8691-522EE7166398}" type="presParOf" srcId="{F6C03BA9-1A35-47C6-9611-5C14B265A63D}" destId="{2EA96078-982A-4440-8FD5-187BE9A9E021}" srcOrd="6" destOrd="0" presId="urn:microsoft.com/office/officeart/2005/8/layout/orgChart1"/>
    <dgm:cxn modelId="{485DEF15-F327-4EF8-A93C-622ACD55D4FA}" type="presParOf" srcId="{F6C03BA9-1A35-47C6-9611-5C14B265A63D}" destId="{DA4479E9-D496-4045-87DA-063D39620CAD}" srcOrd="7" destOrd="0" presId="urn:microsoft.com/office/officeart/2005/8/layout/orgChart1"/>
    <dgm:cxn modelId="{5473FAAB-A4C2-498C-8F65-70ADED3B22C2}" type="presParOf" srcId="{DA4479E9-D496-4045-87DA-063D39620CAD}" destId="{DC0BC1BA-A801-4518-8A54-59014282ADFD}" srcOrd="0" destOrd="0" presId="urn:microsoft.com/office/officeart/2005/8/layout/orgChart1"/>
    <dgm:cxn modelId="{B8E084E7-235B-423D-A31F-9CF48C6B6227}" type="presParOf" srcId="{DC0BC1BA-A801-4518-8A54-59014282ADFD}" destId="{688A3184-1902-4B5A-BEAE-24D52D6026ED}" srcOrd="0" destOrd="0" presId="urn:microsoft.com/office/officeart/2005/8/layout/orgChart1"/>
    <dgm:cxn modelId="{50B7A183-B41C-49A8-91AE-E3E786E5919A}" type="presParOf" srcId="{DC0BC1BA-A801-4518-8A54-59014282ADFD}" destId="{4FFD6C38-01E7-4859-B0E2-675EDBCD1126}" srcOrd="1" destOrd="0" presId="urn:microsoft.com/office/officeart/2005/8/layout/orgChart1"/>
    <dgm:cxn modelId="{1DD7D909-29FD-4B00-B6AC-D434BBB5CC17}" type="presParOf" srcId="{DA4479E9-D496-4045-87DA-063D39620CAD}" destId="{35559AE7-8ABF-4128-A06E-5804D61584F9}" srcOrd="1" destOrd="0" presId="urn:microsoft.com/office/officeart/2005/8/layout/orgChart1"/>
    <dgm:cxn modelId="{2A5CE1A9-20AC-4F0F-BE62-4A443E868767}" type="presParOf" srcId="{DA4479E9-D496-4045-87DA-063D39620CAD}" destId="{28559407-D7E6-404B-918B-03ECEA21CB85}" srcOrd="2" destOrd="0" presId="urn:microsoft.com/office/officeart/2005/8/layout/orgChart1"/>
    <dgm:cxn modelId="{4E47D556-7761-4107-B541-67421D205E34}" type="presParOf" srcId="{584C5D19-573E-4570-BF8F-E74804BC481A}" destId="{0773DC26-FC1A-4547-BC42-EE761E192E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96078-982A-4440-8FD5-187BE9A9E021}">
      <dsp:nvSpPr>
        <dsp:cNvPr id="0" name=""/>
        <dsp:cNvSpPr/>
      </dsp:nvSpPr>
      <dsp:spPr>
        <a:xfrm>
          <a:off x="4319270" y="1895668"/>
          <a:ext cx="3382878" cy="39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03"/>
              </a:lnTo>
              <a:lnTo>
                <a:pt x="3382878" y="195703"/>
              </a:lnTo>
              <a:lnTo>
                <a:pt x="3382878" y="39140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93568-1635-4820-A212-1A8906E3F5C3}">
      <dsp:nvSpPr>
        <dsp:cNvPr id="0" name=""/>
        <dsp:cNvSpPr/>
      </dsp:nvSpPr>
      <dsp:spPr>
        <a:xfrm>
          <a:off x="4319270" y="1895668"/>
          <a:ext cx="1127626" cy="39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03"/>
              </a:lnTo>
              <a:lnTo>
                <a:pt x="1127626" y="195703"/>
              </a:lnTo>
              <a:lnTo>
                <a:pt x="1127626" y="39140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05B2A-9914-4E8C-938F-78170E17DD35}">
      <dsp:nvSpPr>
        <dsp:cNvPr id="0" name=""/>
        <dsp:cNvSpPr/>
      </dsp:nvSpPr>
      <dsp:spPr>
        <a:xfrm>
          <a:off x="3191643" y="1895668"/>
          <a:ext cx="1127626" cy="391407"/>
        </a:xfrm>
        <a:custGeom>
          <a:avLst/>
          <a:gdLst/>
          <a:ahLst/>
          <a:cxnLst/>
          <a:rect l="0" t="0" r="0" b="0"/>
          <a:pathLst>
            <a:path>
              <a:moveTo>
                <a:pt x="1127626" y="0"/>
              </a:moveTo>
              <a:lnTo>
                <a:pt x="1127626" y="195703"/>
              </a:lnTo>
              <a:lnTo>
                <a:pt x="0" y="195703"/>
              </a:lnTo>
              <a:lnTo>
                <a:pt x="0" y="39140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0A22-5FF8-4D47-9506-4A9A105C9620}">
      <dsp:nvSpPr>
        <dsp:cNvPr id="0" name=""/>
        <dsp:cNvSpPr/>
      </dsp:nvSpPr>
      <dsp:spPr>
        <a:xfrm>
          <a:off x="936391" y="1895668"/>
          <a:ext cx="3382878" cy="391407"/>
        </a:xfrm>
        <a:custGeom>
          <a:avLst/>
          <a:gdLst/>
          <a:ahLst/>
          <a:cxnLst/>
          <a:rect l="0" t="0" r="0" b="0"/>
          <a:pathLst>
            <a:path>
              <a:moveTo>
                <a:pt x="3382878" y="0"/>
              </a:moveTo>
              <a:lnTo>
                <a:pt x="3382878" y="195703"/>
              </a:lnTo>
              <a:lnTo>
                <a:pt x="0" y="195703"/>
              </a:lnTo>
              <a:lnTo>
                <a:pt x="0" y="391407"/>
              </a:lnTo>
            </a:path>
          </a:pathLst>
        </a:custGeom>
        <a:noFill/>
        <a:ln w="28575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3394A-821E-40E8-A999-C5822BB138AD}">
      <dsp:nvSpPr>
        <dsp:cNvPr id="0" name=""/>
        <dsp:cNvSpPr/>
      </dsp:nvSpPr>
      <dsp:spPr>
        <a:xfrm>
          <a:off x="3387347" y="963746"/>
          <a:ext cx="1863845" cy="931922"/>
        </a:xfrm>
        <a:prstGeom prst="rect">
          <a:avLst/>
        </a:prstGeom>
        <a:gradFill rotWithShape="0">
          <a:gsLst>
            <a:gs pos="0">
              <a:srgbClr val="5B9BD5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Air Traffic </a:t>
          </a: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Control Engineering </a:t>
          </a:r>
          <a:r>
            <a:rPr lang="en-US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Division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Philip Braswell</a:t>
          </a:r>
        </a:p>
      </dsp:txBody>
      <dsp:txXfrm>
        <a:off x="3387347" y="963746"/>
        <a:ext cx="1863845" cy="931922"/>
      </dsp:txXfrm>
    </dsp:sp>
    <dsp:sp modelId="{70CB63A7-B3FC-41C8-BFE2-03F32958851F}">
      <dsp:nvSpPr>
        <dsp:cNvPr id="0" name=""/>
        <dsp:cNvSpPr/>
      </dsp:nvSpPr>
      <dsp:spPr>
        <a:xfrm>
          <a:off x="4468" y="2287076"/>
          <a:ext cx="1863845" cy="931922"/>
        </a:xfrm>
        <a:prstGeom prst="rect">
          <a:avLst/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Polar Programs </a:t>
          </a: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IPT</a:t>
          </a:r>
          <a:endParaRPr lang="en-US" sz="16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468" y="2287076"/>
        <a:ext cx="1863845" cy="931922"/>
      </dsp:txXfrm>
    </dsp:sp>
    <dsp:sp modelId="{65D3285D-96AB-4A05-9F76-01FF3FC5C93B}">
      <dsp:nvSpPr>
        <dsp:cNvPr id="0" name=""/>
        <dsp:cNvSpPr/>
      </dsp:nvSpPr>
      <dsp:spPr>
        <a:xfrm>
          <a:off x="2259721" y="2287076"/>
          <a:ext cx="1863845" cy="931922"/>
        </a:xfrm>
        <a:prstGeom prst="rect">
          <a:avLst/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Shore ATC IPT</a:t>
          </a:r>
        </a:p>
      </dsp:txBody>
      <dsp:txXfrm>
        <a:off x="2259721" y="2287076"/>
        <a:ext cx="1863845" cy="931922"/>
      </dsp:txXfrm>
    </dsp:sp>
    <dsp:sp modelId="{BE95B23D-BCA4-4069-8B3E-79F1D5A82B42}">
      <dsp:nvSpPr>
        <dsp:cNvPr id="0" name=""/>
        <dsp:cNvSpPr/>
      </dsp:nvSpPr>
      <dsp:spPr>
        <a:xfrm>
          <a:off x="4514973" y="2287076"/>
          <a:ext cx="1863845" cy="931922"/>
        </a:xfrm>
        <a:prstGeom prst="rect">
          <a:avLst/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ATC Special Programs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IPT</a:t>
          </a:r>
        </a:p>
      </dsp:txBody>
      <dsp:txXfrm>
        <a:off x="4514973" y="2287076"/>
        <a:ext cx="1863845" cy="931922"/>
      </dsp:txXfrm>
    </dsp:sp>
    <dsp:sp modelId="{688A3184-1902-4B5A-BEAE-24D52D6026ED}">
      <dsp:nvSpPr>
        <dsp:cNvPr id="0" name=""/>
        <dsp:cNvSpPr/>
      </dsp:nvSpPr>
      <dsp:spPr>
        <a:xfrm>
          <a:off x="6770226" y="2287076"/>
          <a:ext cx="1863845" cy="931922"/>
        </a:xfrm>
        <a:prstGeom prst="rect">
          <a:avLst/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METOC IPT </a:t>
          </a:r>
        </a:p>
      </dsp:txBody>
      <dsp:txXfrm>
        <a:off x="6770226" y="2287076"/>
        <a:ext cx="1863845" cy="931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3" y="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B0E5093C-2FB5-4FC8-AADB-E7F36B05E361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8093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3" y="8828093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5C45D28-47A4-42B1-9507-9F1D78159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8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475" cy="466725"/>
          </a:xfrm>
          <a:prstGeom prst="rect">
            <a:avLst/>
          </a:prstGeom>
        </p:spPr>
        <p:txBody>
          <a:bodyPr vert="horz" lIns="93119" tIns="46559" rIns="93119" bIns="46559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5"/>
            <a:ext cx="3038475" cy="466725"/>
          </a:xfrm>
          <a:prstGeom prst="rect">
            <a:avLst/>
          </a:prstGeom>
        </p:spPr>
        <p:txBody>
          <a:bodyPr vert="horz" wrap="square" lIns="93119" tIns="46559" rIns="93119" bIns="465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B53D348-1F8A-4FFA-B0D6-7CF7A5696BCB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9" tIns="46559" rIns="93119" bIns="4655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1" cy="4184650"/>
          </a:xfrm>
          <a:prstGeom prst="rect">
            <a:avLst/>
          </a:prstGeom>
        </p:spPr>
        <p:txBody>
          <a:bodyPr vert="horz" lIns="93119" tIns="46559" rIns="93119" bIns="465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8093"/>
            <a:ext cx="3038475" cy="466725"/>
          </a:xfrm>
          <a:prstGeom prst="rect">
            <a:avLst/>
          </a:prstGeom>
        </p:spPr>
        <p:txBody>
          <a:bodyPr vert="horz" lIns="93119" tIns="46559" rIns="93119" bIns="46559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8093"/>
            <a:ext cx="3038475" cy="466725"/>
          </a:xfrm>
          <a:prstGeom prst="rect">
            <a:avLst/>
          </a:prstGeom>
        </p:spPr>
        <p:txBody>
          <a:bodyPr vert="horz" wrap="square" lIns="93119" tIns="46559" rIns="93119" bIns="465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ABB781AF-4556-4EB6-B7EA-8A8A2BB41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31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F8348D-4392-4357-B7B0-282336BB80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7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E5C6E7-EE89-434F-87AC-B218F73D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3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01" indent="-2856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70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6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986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092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00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09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415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03B74-F39F-4A53-A4EE-FEFDAB20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sz="11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60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8911" indent="-2803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400" indent="-2242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9958" indent="-2242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520" indent="-2242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078" indent="-224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5639" indent="-224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200" indent="-224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2758" indent="-224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03B74-F39F-4A53-A4EE-FEFDAB20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sz="11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13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01" indent="-2856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70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6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986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092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00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09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415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03B74-F39F-4A53-A4EE-FEFDAB20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NAVAIR-METCAL Calibration Standards Asset Management System (CSAMS) / Team Work Plan Automation Module (TWPAM) applications. Includes technical customer support and software maintenance on an as required basis.  Support also includes: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Technical Reviews, System Analysis, and Design.</a:t>
            </a:r>
          </a:p>
          <a:p>
            <a:endParaRPr lang="en-US" sz="11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NAVAIR SEMS: is the sole automated source of in-use Naval Aviation Support Equipment (SE) asset information used by SE managers when determining equipment allowances and excess/deficit status.  SEMS provides SE asset management personnel with timely, accurate, and readily available SE allowance and inventory data as well as depot-level rework TRACKING</a:t>
            </a:r>
            <a:endParaRPr lang="en-US" sz="11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22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01" indent="-2856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70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6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986" indent="-22855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092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00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09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415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03B74-F39F-4A53-A4EE-FEFDAB20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sz="11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85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532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PAWAR_PPT_cover5_v5-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b="80952"/>
          <a:stretch>
            <a:fillRect/>
          </a:stretch>
        </p:blipFill>
        <p:spPr bwMode="auto">
          <a:xfrm>
            <a:off x="1566863" y="0"/>
            <a:ext cx="757713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PAWAR_SSC_LANT_RGB_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532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31445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>
            <a:lvl1pPr marL="0" indent="0" algn="ctr">
              <a:buFont typeface="Lucida Grande" pitchFamily="-106" charset="0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54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0838"/>
            <a:ext cx="20574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60198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2133600" y="3352800"/>
            <a:ext cx="4495800" cy="2286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152400" y="6477000"/>
            <a:ext cx="533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1AB55183-F2C8-42F1-8436-46CAF335B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198438"/>
            <a:ext cx="7467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796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532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PAWAR_PPT_cover5_v5-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b="80952"/>
          <a:stretch>
            <a:fillRect/>
          </a:stretch>
        </p:blipFill>
        <p:spPr bwMode="auto">
          <a:xfrm>
            <a:off x="1566863" y="0"/>
            <a:ext cx="757713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SPAWAR_SSC_LANT_RGB_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198438"/>
            <a:ext cx="7467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580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763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4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824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198438"/>
            <a:ext cx="7467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744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411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011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198438"/>
            <a:ext cx="7467600" cy="868362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3200" dirty="0" smtClean="0">
                <a:solidFill>
                  <a:srgbClr val="002F5F"/>
                </a:solidFill>
                <a:latin typeface="Arial Narrow" pitchFamily="34" charset="0"/>
              </a:rPr>
              <a:t>Click to edit Master title style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198438"/>
            <a:ext cx="7467600" cy="868362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rgbClr val="002F5F"/>
                </a:solidFill>
                <a:latin typeface="Arial Narrow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3651"/>
            <a:ext cx="3008313" cy="394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14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198438"/>
            <a:ext cx="7467600" cy="868362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3200" dirty="0" smtClean="0">
                <a:solidFill>
                  <a:srgbClr val="002F5F"/>
                </a:solidFill>
                <a:latin typeface="Arial Narrow" pitchFamily="34" charset="0"/>
              </a:rPr>
              <a:t>Click to edit Master title style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198438"/>
            <a:ext cx="7467600" cy="868362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rgbClr val="002F5F"/>
                </a:solidFill>
                <a:latin typeface="Arial Narrow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894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98438"/>
            <a:ext cx="7467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138" y="6619875"/>
            <a:ext cx="8281987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  <p:pic>
        <p:nvPicPr>
          <p:cNvPr id="2053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SPAWAR_SSC_LANT_RGB_R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6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8610600" y="6553200"/>
            <a:ext cx="381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D6958A8-723C-4C99-8CED-656790256662}" type="slidenum">
              <a:rPr lang="en-US" sz="1400" smtClean="0">
                <a:solidFill>
                  <a:srgbClr val="000000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6" r:id="rId1"/>
    <p:sldLayoutId id="2147486387" r:id="rId2"/>
    <p:sldLayoutId id="2147486388" r:id="rId3"/>
    <p:sldLayoutId id="2147486389" r:id="rId4"/>
    <p:sldLayoutId id="2147486390" r:id="rId5"/>
    <p:sldLayoutId id="2147486391" r:id="rId6"/>
    <p:sldLayoutId id="2147486392" r:id="rId7"/>
    <p:sldLayoutId id="2147486393" r:id="rId8"/>
    <p:sldLayoutId id="2147486394" r:id="rId9"/>
    <p:sldLayoutId id="2147486395" r:id="rId10"/>
    <p:sldLayoutId id="2147486396" r:id="rId11"/>
    <p:sldLayoutId id="2147486397" r:id="rId12"/>
    <p:sldLayoutId id="2147486398" r:id="rId13"/>
    <p:sldLayoutId id="2147486399" r:id="rId14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+mj-lt"/>
          <a:ea typeface="MS PGothic" pitchFamily="34" charset="-128"/>
          <a:cs typeface="ＭＳ Ｐゴシック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MS PGothic" pitchFamily="34" charset="-128"/>
          <a:cs typeface="ＭＳ Ｐゴシック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MS PGothic" pitchFamily="34" charset="-128"/>
          <a:cs typeface="ＭＳ Ｐゴシック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MS PGothic" pitchFamily="34" charset="-128"/>
          <a:cs typeface="ＭＳ Ｐゴシック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MS PGothic" pitchFamily="34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9pPr>
    </p:titleStyle>
    <p:bodyStyle>
      <a:lvl1pPr marL="400050" indent="-400050" algn="l" defTabSz="457200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91000"/>
        <a:buFont typeface="Lucida Grande" charset="0"/>
        <a:buChar char="▼"/>
        <a:defRPr sz="2800">
          <a:solidFill>
            <a:srgbClr val="002F5F"/>
          </a:solidFill>
          <a:latin typeface="+mn-lt"/>
          <a:ea typeface="MS PGothic" pitchFamily="34" charset="-128"/>
          <a:cs typeface="ＭＳ Ｐゴシック"/>
        </a:defRPr>
      </a:lvl1pPr>
      <a:lvl2pPr marL="695325" indent="-293688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2F5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000125" indent="-295275" algn="l" defTabSz="457200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charset="0"/>
        <a:buChar char="−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1788" indent="-228600" algn="l" defTabSz="457200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charset="0"/>
        <a:buChar char="−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charset="0"/>
        <a:buChar char="−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1020737" y="124262"/>
            <a:ext cx="8027009" cy="868362"/>
          </a:xfrm>
        </p:spPr>
        <p:txBody>
          <a:bodyPr/>
          <a:lstStyle/>
          <a:p>
            <a:pPr algn="ctr"/>
            <a:r>
              <a:rPr lang="en-US" dirty="0" smtClean="0"/>
              <a:t>Air Traffic Control Engineering Division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985" y="1714500"/>
            <a:ext cx="8830028" cy="923330"/>
          </a:xfrm>
          <a:prstGeom prst="rect">
            <a:avLst/>
          </a:prstGeom>
          <a:gradFill>
            <a:gsLst>
              <a:gs pos="0">
                <a:srgbClr val="002F5F"/>
              </a:gs>
              <a:gs pos="35000">
                <a:srgbClr val="3E6B9C"/>
              </a:gs>
              <a:gs pos="99000">
                <a:srgbClr val="002F5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1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Provide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global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Air Traffic Control, Aviation Command and Control (AC2) and Meteorology systems engineering, Air Traffic Control operations, Electronics Maintenance, and Meteorological forecasting and observation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services.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447" y="1314450"/>
            <a:ext cx="8833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Air Traffic Control Engineering Division – What We Do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4741856"/>
              </p:ext>
            </p:extLst>
          </p:nvPr>
        </p:nvGraphicFramePr>
        <p:xfrm>
          <a:off x="252729" y="2077460"/>
          <a:ext cx="8638540" cy="418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1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3753" y="1661672"/>
            <a:ext cx="648118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F5F"/>
              </a:buClr>
              <a:buSzPct val="91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ATC/METOC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Design, Engineering,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and Integration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F5F"/>
              </a:buClr>
              <a:buSzPct val="91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Aviation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Command and Control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Services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F5F"/>
              </a:buClr>
              <a:buSzPct val="91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ATC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Logistics and Configuration Management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F5F"/>
              </a:buClr>
              <a:buSzPct val="910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 charset="0"/>
              <a:ea typeface="MS PGothic" pitchFamily="34" charset="-128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/>
              <a:ea typeface="ＭＳ Ｐゴシック"/>
              <a:cs typeface="+mn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2978" y="1277931"/>
            <a:ext cx="2307821" cy="5303520"/>
          </a:xfrm>
          <a:prstGeom prst="rect">
            <a:avLst/>
          </a:prstGeom>
          <a:solidFill>
            <a:schemeClr val="tx2"/>
          </a:solidFill>
        </p:spPr>
        <p:txBody>
          <a:bodyPr rIns="45720" anchor="ctr" anchorCtr="0">
            <a:noAutofit/>
          </a:bodyPr>
          <a:lstStyle>
            <a:lvl1pPr marL="400050" indent="-400050"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1000"/>
              <a:buFont typeface="Lucida Grande" pitchFamily="-106" charset="0"/>
              <a:buChar char="▼"/>
              <a:defRPr sz="2800">
                <a:solidFill>
                  <a:srgbClr val="002F5F"/>
                </a:solidFill>
                <a:latin typeface="+mn-lt"/>
                <a:ea typeface="+mn-ea"/>
                <a:cs typeface="+mn-cs"/>
              </a:defRPr>
            </a:lvl1pPr>
            <a:lvl2pPr marL="695325" indent="-293688" algn="l" defTabSz="45720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2F5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000125" indent="-295275" algn="l" defTabSz="457200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2F5F"/>
              </a:buClr>
              <a:buFont typeface="Lucida Grande" pitchFamily="-106" charset="0"/>
              <a:buChar char="−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1788" indent="-228600" algn="l" defTabSz="457200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2F5F"/>
              </a:buClr>
              <a:buFont typeface="Lucida Grande" pitchFamily="-106" charset="0"/>
              <a:buChar char="−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2F5F"/>
              </a:buClr>
              <a:buFont typeface="Lucida Grande" pitchFamily="-106" charset="0"/>
              <a:buChar char="−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2F5F"/>
              </a:buClr>
              <a:buFont typeface="Lucida Grande" pitchFamily="-106" charset="0"/>
              <a:buChar char="−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2F5F"/>
              </a:buClr>
              <a:buFont typeface="Lucida Grande" pitchFamily="-106" charset="0"/>
              <a:buChar char="−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2F5F"/>
              </a:buClr>
              <a:buFont typeface="Lucida Grande" pitchFamily="-106" charset="0"/>
              <a:buChar char="−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2F5F"/>
              </a:buClr>
              <a:buFont typeface="Lucida Grande" pitchFamily="-106" charset="0"/>
              <a:buChar char="−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2F5F"/>
              </a:buClr>
              <a:buSzPct val="100000"/>
              <a:buFont typeface="Lucida Grande" pitchFamily="-106" charset="0"/>
              <a:buChar char="▼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ＭＳ Ｐゴシック"/>
              <a:cs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753" y="1238969"/>
            <a:ext cx="49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What We Provide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020738" y="136294"/>
            <a:ext cx="8123262" cy="868362"/>
          </a:xfrm>
        </p:spPr>
        <p:txBody>
          <a:bodyPr/>
          <a:lstStyle/>
          <a:p>
            <a:pPr algn="ctr"/>
            <a:r>
              <a:rPr lang="en-US" dirty="0" smtClean="0"/>
              <a:t>Air Traffic Control Engineering Division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939" y="1359269"/>
            <a:ext cx="261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EA60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Primary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DEA60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Customers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DEA602">
                  <a:lumMod val="60000"/>
                  <a:lumOff val="40000"/>
                </a:srgbClr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550" y="1820934"/>
            <a:ext cx="2138675" cy="529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</a:t>
            </a:r>
            <a:r>
              <a:rPr kumimoji="0" lang="en-US" sz="17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AV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AIRSYSCOM PMA-213</a:t>
            </a:r>
            <a:r>
              <a:rPr kumimoji="0" lang="en-US" sz="17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&amp;</a:t>
            </a:r>
            <a:r>
              <a:rPr kumimoji="0" lang="en-US" sz="17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Program</a:t>
            </a:r>
            <a:r>
              <a:rPr kumimoji="0" lang="en-US" sz="17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Exe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c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utiv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e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Officer, Tactical</a:t>
            </a:r>
            <a:r>
              <a:rPr kumimoji="0" lang="en-US" sz="1700" b="0" i="0" u="none" strike="noStrike" kern="1200" cap="none" spc="-9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Aircraft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Pro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g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rams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(P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E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O 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T)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Marine Corps Training and Education Command (TECOM)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MS PGothic" pitchFamily="34" charset="-128"/>
              <a:cs typeface="Arial Narrow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U.S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.</a:t>
            </a:r>
            <a:r>
              <a:rPr kumimoji="0" lang="en-US" sz="17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Air F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o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rces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Ce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nt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ra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l</a:t>
            </a:r>
            <a:r>
              <a:rPr kumimoji="0" lang="en-US" sz="17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C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o</a:t>
            </a:r>
            <a:r>
              <a:rPr kumimoji="0" lang="en-US" sz="17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m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ma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d</a:t>
            </a:r>
            <a:r>
              <a:rPr kumimoji="0" lang="en-US" sz="17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(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F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C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E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T)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MS PGothic" pitchFamily="34" charset="-128"/>
              <a:cs typeface="Arial Narrow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S</a:t>
            </a:r>
            <a:r>
              <a:rPr kumimoji="0" lang="en-US" sz="17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P</a:t>
            </a:r>
            <a:r>
              <a:rPr kumimoji="0" lang="en-US" sz="1700" b="0" i="0" u="none" strike="noStrike" kern="1200" cap="none" spc="-6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AW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AR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Fleet Readiness Directorate (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F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R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D)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at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i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o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l</a:t>
            </a:r>
            <a:r>
              <a:rPr kumimoji="0" lang="en-US" sz="17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S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c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ie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nce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F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o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u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d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at</a:t>
            </a:r>
            <a:r>
              <a:rPr kumimoji="0" lang="en-US" sz="17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io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</a:t>
            </a:r>
            <a:r>
              <a:rPr kumimoji="0" lang="en-US" sz="17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(NS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F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)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MS PGothic" pitchFamily="34" charset="-128"/>
              <a:cs typeface="Arial Narrow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F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e</a:t>
            </a:r>
            <a:r>
              <a:rPr kumimoji="0" lang="en-US" sz="1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d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eral</a:t>
            </a:r>
            <a:r>
              <a:rPr kumimoji="0" lang="en-US" sz="17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viation</a:t>
            </a:r>
            <a:r>
              <a:rPr kumimoji="0" lang="en-US" sz="1700" b="0" i="0" u="none" strike="noStrike" kern="120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d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mi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nistrat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i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on</a:t>
            </a:r>
            <a:r>
              <a:rPr kumimoji="0" lang="en-US" sz="17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(</a:t>
            </a:r>
            <a:r>
              <a:rPr kumimoji="0" lang="en-US" sz="1700" b="0" i="0" u="none" strike="noStrike" kern="120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F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A</a:t>
            </a:r>
            <a:r>
              <a:rPr kumimoji="0" lang="en-US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MS PGothic" pitchFamily="34" charset="-128"/>
              <a:cs typeface="Arial Narrow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002F5F"/>
              </a:buClr>
              <a:buSzPct val="100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pic>
        <p:nvPicPr>
          <p:cNvPr id="14" name="Picture 13" descr="GC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753" y="4797408"/>
            <a:ext cx="2496288" cy="178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870" y="4797407"/>
            <a:ext cx="2312703" cy="178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137" y="3928525"/>
            <a:ext cx="1628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73753" y="2828270"/>
            <a:ext cx="6259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NAVAIR 1992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MOA established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SPAWAR Systems Center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Atlantic as an ATC Center of Excellence to support shore-based ATC &amp; Landing systems/programs worldwide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2F5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66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09927" y="304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Polar Programs IPT</a:t>
            </a:r>
            <a:endParaRPr kumimoji="0" lang="it-IT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228600" y="3811441"/>
            <a:ext cx="8686800" cy="0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172" name="Line 20"/>
          <p:cNvSpPr>
            <a:spLocks noChangeShapeType="1"/>
          </p:cNvSpPr>
          <p:nvPr/>
        </p:nvSpPr>
        <p:spPr bwMode="auto">
          <a:xfrm>
            <a:off x="4419600" y="1316038"/>
            <a:ext cx="0" cy="5294312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4457700" y="3794453"/>
            <a:ext cx="4724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Projects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Meteorology:  Local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observing and forecasting for McMurdo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Station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and remote forecasting 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all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areas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south of 60º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Air Traffic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Control:  Enroute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Approach,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Tower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operations for Antarctic airfields; TERPs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development for Antarctica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region; and Air traffic control and operational forecast services from SSC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Atlantic Remote Operations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Facility (ROF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) in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Charleston 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ATC Systems Maintenance:  ATC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systems and landing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aids and frequency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management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69850" y="3794453"/>
            <a:ext cx="4292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SSC Atlantic Role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ir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traffic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control/management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Terminal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Instrument Procedures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TERPs)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design for the Antarctica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region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ngineering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and life cycle support for Polar Programs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aviation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and operational meteorology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systems, ground-based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navigation systems, precision approach systems, and communications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systems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ystems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engineering and life cycle support for all information systems necessary for the collection, storage, dissemination, and display of aviation C2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data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ＭＳ Ｐゴシック" pitchFamily="34" charset="-128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Antarctic and Arctic research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programs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cybersecurity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457700" y="1249363"/>
            <a:ext cx="46863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/>
                <a:cs typeface="ＭＳ Ｐゴシック"/>
              </a:rPr>
              <a:t>Overview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Support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the National Science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Foundation’s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NSF’s) mission in Antarctica by providing aviation engineering and operational functional support services in support of Arctic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and Antarctic research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programs.  The team’s work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enables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scientists funded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by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NSF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conduct ground-breaking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2051" name="Picture 3" descr="IMG_9810-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777" y="2695913"/>
            <a:ext cx="2800100" cy="108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2677658"/>
            <a:ext cx="1172175" cy="108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49362"/>
            <a:ext cx="1172178" cy="142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78" y="1249363"/>
            <a:ext cx="2800099" cy="14465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7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Shore Air Traffic Control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IPT</a:t>
            </a:r>
            <a:endParaRPr kumimoji="0" lang="it-I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228600" y="3811441"/>
            <a:ext cx="8686800" cy="0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172" name="Line 20"/>
          <p:cNvSpPr>
            <a:spLocks noChangeShapeType="1"/>
          </p:cNvSpPr>
          <p:nvPr/>
        </p:nvSpPr>
        <p:spPr bwMode="auto">
          <a:xfrm>
            <a:off x="4419600" y="1316038"/>
            <a:ext cx="0" cy="5294312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4457700" y="3794453"/>
            <a:ext cx="472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Projects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National Airspace System Modernization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the Navy’s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lead field activity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Next Generation Air Transportation System (NextGen)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Standard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Terminal Automation Replacement System Enhanced Local Integrated Tower Equipment (STARS ELITE) advanced digital ATC radar processing and display system upgrades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AN/GPN-30 Digital Airport Surveillance Radar (DASR) enhancements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AN/FYC-22B/C Visual Information Display System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installation/support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CM-300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(V2) ATC radio upgrade &amp; AN/GRC-260/261 Transceiver upgrade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Wind Farm Mitigation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Remote Virtual Tower Early Operational Assessment (Air Force)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Spectrum Efficient National Surveillance Radar (SENSR)</a:t>
            </a: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127000" y="3794453"/>
            <a:ext cx="4292600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SSC Atlantic Role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Requirements analysis, development, and design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Systems and Sustainment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oftware development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Acquisition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Integration, Testing, and Installation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L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ogistics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ATC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Facility Equipment Installations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&amp;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Relocations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Major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equipment refurbishments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and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overhaul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ATC Facility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MILCON Support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ＭＳ Ｐゴシック" pitchFamily="34" charset="-128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ATC Tower siting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ＭＳ Ｐゴシック" pitchFamily="34" charset="-128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Terminal Approach Procedures (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TERPs)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Parts and repair support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Training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457700" y="1249363"/>
            <a:ext cx="4686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/>
                <a:cs typeface="ＭＳ Ｐゴシック"/>
              </a:rPr>
              <a:t>Overview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Provide shore-based Aviation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C2, C4I systems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-level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in-service engineering, systems engineering, de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velopment, acquisition, 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ntegration, installation,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integrated logistics support, and configuration management at Navy and Marine Corps facilities worldwide.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22" descr="ray dod_st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98" y="2518911"/>
            <a:ext cx="1639572" cy="122598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98" y="1249363"/>
            <a:ext cx="4200002" cy="12463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316" y="2518911"/>
            <a:ext cx="880384" cy="122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Picture 1" descr="C:\rdd 8.25.09\ATC Pictures\Pictures for Rob 2005\P715002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1621" y="2518911"/>
            <a:ext cx="1632667" cy="1225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8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76435" y="320482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Air Traffic Control Special Programs IPT</a:t>
            </a:r>
            <a:endParaRPr kumimoji="0" lang="it-IT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228600" y="3603091"/>
            <a:ext cx="8686800" cy="0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172" name="Line 20"/>
          <p:cNvSpPr>
            <a:spLocks noChangeShapeType="1"/>
          </p:cNvSpPr>
          <p:nvPr/>
        </p:nvSpPr>
        <p:spPr bwMode="auto">
          <a:xfrm>
            <a:off x="4419600" y="1316038"/>
            <a:ext cx="0" cy="5294312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4457700" y="3655553"/>
            <a:ext cx="47244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Projects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Battlespace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Command and Control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Center (BC3) Test Bed Lead Technical Agent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Battlespace Command and Control Center - Theatre (BC3-T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" panose="020B0604020202020204" pitchFamily="34" charset="0"/>
              </a:rPr>
              <a:t>BC3-T Mobile Training Suite (MTS)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" panose="020B0604020202020204" pitchFamily="34" charset="0"/>
              </a:rPr>
              <a:t>AFCENT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Ground-to-Air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Transmitter/Receiver (GATR) and Joint Radio Relay (JR2)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" panose="020B0604020202020204" pitchFamily="34" charset="0"/>
              </a:rPr>
              <a:t>Large Mobile Air Traffic Control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" panose="020B0604020202020204" pitchFamily="34" charset="0"/>
              </a:rPr>
              <a:t>Tower for FAA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" panose="020B0604020202020204" pitchFamily="34" charset="0"/>
              </a:rPr>
              <a:t>Aviation Range Development and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" panose="020B0604020202020204" pitchFamily="34" charset="0"/>
              </a:rPr>
              <a:t>Processes for Marine Corps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Training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and Education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Command (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" panose="020B0604020202020204" pitchFamily="34" charset="0"/>
              </a:rPr>
              <a:t>TECOM)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ＭＳ Ｐゴシック" charset="0"/>
              </a:rPr>
              <a:t>NAVAIR-METCAL Calibration Standards Asset Management System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ＭＳ Ｐゴシック" charset="0"/>
              </a:rPr>
              <a:t>CSAMS)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NAVAIR Support Equipment Maintenance System (SEMS)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119380" y="3655553"/>
            <a:ext cx="42926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SSC Atlantic Role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Project management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Acquisition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Integration, Testing, and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Installation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Systems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Aviation Command and Control systems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Integrated logistics support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Technical support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Planning, programming, budgeting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Acquisition support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System deployment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457700" y="1249363"/>
            <a:ext cx="4686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/>
                <a:cs typeface="ＭＳ Ｐゴシック"/>
              </a:rPr>
              <a:t>Overview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B1F65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Provide rapid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planning, programming, budgeting,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development,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deployment/delivery of Transportable Aviation C2 systems as well as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Sustainment services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support for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U.S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. Air Forces Central Command (AFCENT) in assigned AORs and “Air Defense of Arabian Gulf” (ADAG)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missions.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6" descr="CENTA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49363"/>
            <a:ext cx="3012557" cy="225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77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47700" y="305819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Meteorological and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Oceanography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(METOC) IPT</a:t>
            </a:r>
            <a:endParaRPr kumimoji="0" lang="it-IT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/>
              <a:ea typeface="MS PGothic" pitchFamily="34" charset="-128"/>
              <a:cs typeface="+mn-cs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228600" y="3811441"/>
            <a:ext cx="8686800" cy="0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172" name="Line 20"/>
          <p:cNvSpPr>
            <a:spLocks noChangeShapeType="1"/>
          </p:cNvSpPr>
          <p:nvPr/>
        </p:nvSpPr>
        <p:spPr bwMode="auto">
          <a:xfrm>
            <a:off x="4419600" y="1316038"/>
            <a:ext cx="0" cy="5294312"/>
          </a:xfrm>
          <a:prstGeom prst="line">
            <a:avLst/>
          </a:prstGeom>
          <a:noFill/>
          <a:ln w="38100">
            <a:solidFill>
              <a:srgbClr val="002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DD1F2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4457700" y="3794453"/>
            <a:ext cx="472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Projects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ASOS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Service Life Extension Program (SLEP)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maintenance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ASOS Acquisition Control Unit &amp; Data Collection Package replacement project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ASOS relocations and installations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SWR SLEP maintenance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SWR Radar Control Unit (RCU) upgrade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East coast Fleet tech rep for AN/UMK-4 (V)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Naval Integrated Tactical Environmental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+mn-cs"/>
              </a:rPr>
              <a:t>System (NITES)-Fielded, NITES-IV Roll-on/Roll-off, and NITES-Next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119380" y="3794453"/>
            <a:ext cx="4292600" cy="23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169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SSC Atlantic Role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In-service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Systems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Acquisition engineering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Integration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Installation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Software development and support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Equipment upgrades and technical refresh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+mn-cs"/>
              </a:rPr>
              <a:t>Technical assistance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457700" y="1249363"/>
            <a:ext cx="461552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/>
                <a:cs typeface="ＭＳ Ｐゴシック"/>
              </a:rPr>
              <a:t>Overview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Provide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aviation safety meteorological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in-service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engineering, systems engineering, de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velopment, acquisition, 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ntegration, installation,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integrated logistics support, and configuration management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Naval Air Stations and remote operating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locations worldwide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supporting the NAVMETOCCOM Resource Protection mission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7" t="5467" r="5562"/>
          <a:stretch/>
        </p:blipFill>
        <p:spPr>
          <a:xfrm>
            <a:off x="2114274" y="1634217"/>
            <a:ext cx="2200643" cy="1556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" y="1202106"/>
            <a:ext cx="1685091" cy="1263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7417" y="3190554"/>
            <a:ext cx="209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MS PGothic" pitchFamily="34" charset="-128"/>
                <a:cs typeface="+mn-cs"/>
              </a:rPr>
              <a:t>Automated Surface Observing System (ASOS)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33" t="3795" r="33677" b="21205"/>
          <a:stretch/>
        </p:blipFill>
        <p:spPr>
          <a:xfrm>
            <a:off x="119380" y="2511020"/>
            <a:ext cx="691036" cy="12383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294" y="2567898"/>
            <a:ext cx="133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MS PGothic" pitchFamily="34" charset="-128"/>
                <a:cs typeface="+mn-cs"/>
              </a:rPr>
              <a:t>AN/FPS-131A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MS PGothic" pitchFamily="34" charset="-128"/>
                <a:cs typeface="+mn-cs"/>
              </a:rPr>
              <a:t>Supplemental Weather Radar (SWR)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Statement A: Approved for public release.  Distribution is unlimited (23 August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3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WAR_LANT_PPT_Template_11-30-10">
  <a:themeElements>
    <a:clrScheme name="SSC LANT1">
      <a:dk1>
        <a:sysClr val="windowText" lastClr="000000"/>
      </a:dk1>
      <a:lt1>
        <a:sysClr val="window" lastClr="FFFFFF"/>
      </a:lt1>
      <a:dk2>
        <a:srgbClr val="002F5F"/>
      </a:dk2>
      <a:lt2>
        <a:srgbClr val="BCBDBC"/>
      </a:lt2>
      <a:accent1>
        <a:srgbClr val="739ABC"/>
      </a:accent1>
      <a:accent2>
        <a:srgbClr val="002F5F"/>
      </a:accent2>
      <a:accent3>
        <a:srgbClr val="DEA602"/>
      </a:accent3>
      <a:accent4>
        <a:srgbClr val="747678"/>
      </a:accent4>
      <a:accent5>
        <a:srgbClr val="ADD1F2"/>
      </a:accent5>
      <a:accent6>
        <a:srgbClr val="BCBDBC"/>
      </a:accent6>
      <a:hlink>
        <a:srgbClr val="002F5F"/>
      </a:hlink>
      <a:folHlink>
        <a:srgbClr val="002F5F"/>
      </a:folHlink>
    </a:clrScheme>
    <a:fontScheme name="Default Desig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SAnDS Powerpoint template_rev 10_2010</Template>
  <TotalTime>51217</TotalTime>
  <Words>997</Words>
  <Application>Microsoft Office PowerPoint</Application>
  <PresentationFormat>On-screen Show (4:3)</PresentationFormat>
  <Paragraphs>124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Arial Narrow</vt:lpstr>
      <vt:lpstr>Calibri</vt:lpstr>
      <vt:lpstr>Lucida Grande</vt:lpstr>
      <vt:lpstr>Wingdings</vt:lpstr>
      <vt:lpstr>SPAWAR_LANT_PPT_Template_11-30-10</vt:lpstr>
      <vt:lpstr>Air Traffic Control Engineering Division</vt:lpstr>
      <vt:lpstr>Air Traffic Control Engineering Division Overview</vt:lpstr>
      <vt:lpstr>PowerPoint Presentation</vt:lpstr>
      <vt:lpstr>PowerPoint Presentation</vt:lpstr>
      <vt:lpstr>PowerPoint Presentation</vt:lpstr>
      <vt:lpstr>PowerPoint Presentation</vt:lpstr>
    </vt:vector>
  </TitlesOfParts>
  <Company>SPAWAR Systems Center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BRIEFING</dc:title>
  <dc:creator>Jamie Damsker</dc:creator>
  <cp:lastModifiedBy>Braswell, Philip L CIV SPAWARSYSCEN-ATLANTIC, 01B60</cp:lastModifiedBy>
  <cp:revision>2113</cp:revision>
  <cp:lastPrinted>2017-06-12T13:42:07Z</cp:lastPrinted>
  <dcterms:created xsi:type="dcterms:W3CDTF">2010-10-02T22:24:24Z</dcterms:created>
  <dcterms:modified xsi:type="dcterms:W3CDTF">2018-09-05T21:20:46Z</dcterms:modified>
</cp:coreProperties>
</file>