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DC3E6"/>
    <a:srgbClr val="FFFFFF"/>
    <a:srgbClr val="5B9BD5"/>
    <a:srgbClr val="FFFF00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81" autoAdjust="0"/>
    <p:restoredTop sz="94660"/>
  </p:normalViewPr>
  <p:slideViewPr>
    <p:cSldViewPr snapToGrid="0">
      <p:cViewPr varScale="1">
        <p:scale>
          <a:sx n="84" d="100"/>
          <a:sy n="84" d="100"/>
        </p:scale>
        <p:origin x="102" y="8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01FA77-7FC5-4914-ABB1-A05005BC9F7F}" type="datetimeFigureOut">
              <a:rPr lang="en-US" smtClean="0"/>
              <a:t>4/13/2017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692B0D-F982-4309-8849-1D056B63E9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47492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692B0D-F982-4309-8849-1D056B63E9C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97062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3A51A-F4DB-4AF1-B5D9-49CD3131FA20}" type="datetimeFigureOut">
              <a:rPr lang="en-US" smtClean="0"/>
              <a:t>4/13/2017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1118A-2420-4E37-B834-144E391552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753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3A51A-F4DB-4AF1-B5D9-49CD3131FA20}" type="datetimeFigureOut">
              <a:rPr lang="en-US" smtClean="0"/>
              <a:t>4/13/2017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1118A-2420-4E37-B834-144E391552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06947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3A51A-F4DB-4AF1-B5D9-49CD3131FA20}" type="datetimeFigureOut">
              <a:rPr lang="en-US" smtClean="0"/>
              <a:t>4/13/2017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1118A-2420-4E37-B834-144E391552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39271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3A51A-F4DB-4AF1-B5D9-49CD3131FA20}" type="datetimeFigureOut">
              <a:rPr lang="en-US" smtClean="0"/>
              <a:t>4/13/2017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1118A-2420-4E37-B834-144E391552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05322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3A51A-F4DB-4AF1-B5D9-49CD3131FA20}" type="datetimeFigureOut">
              <a:rPr lang="en-US" smtClean="0"/>
              <a:t>4/13/2017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1118A-2420-4E37-B834-144E391552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24564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3A51A-F4DB-4AF1-B5D9-49CD3131FA20}" type="datetimeFigureOut">
              <a:rPr lang="en-US" smtClean="0"/>
              <a:t>4/13/2017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1118A-2420-4E37-B834-144E391552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48524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3A51A-F4DB-4AF1-B5D9-49CD3131FA20}" type="datetimeFigureOut">
              <a:rPr lang="en-US" smtClean="0"/>
              <a:t>4/13/2017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1118A-2420-4E37-B834-144E391552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76263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3A51A-F4DB-4AF1-B5D9-49CD3131FA20}" type="datetimeFigureOut">
              <a:rPr lang="en-US" smtClean="0"/>
              <a:t>4/13/2017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1118A-2420-4E37-B834-144E391552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87885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3A51A-F4DB-4AF1-B5D9-49CD3131FA20}" type="datetimeFigureOut">
              <a:rPr lang="en-US" smtClean="0"/>
              <a:t>4/13/2017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1118A-2420-4E37-B834-144E391552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85291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3A51A-F4DB-4AF1-B5D9-49CD3131FA20}" type="datetimeFigureOut">
              <a:rPr lang="en-US" smtClean="0"/>
              <a:t>4/13/2017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1118A-2420-4E37-B834-144E391552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9134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3A51A-F4DB-4AF1-B5D9-49CD3131FA20}" type="datetimeFigureOut">
              <a:rPr lang="en-US" smtClean="0"/>
              <a:t>4/13/2017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1118A-2420-4E37-B834-144E391552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27134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63A51A-F4DB-4AF1-B5D9-49CD3131FA20}" type="datetimeFigureOut">
              <a:rPr lang="en-US" smtClean="0"/>
              <a:t>4/13/2017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91118A-2420-4E37-B834-144E391552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87623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1"/>
          </a:xfrm>
        </p:spPr>
      </p:pic>
      <p:sp>
        <p:nvSpPr>
          <p:cNvPr id="3" name="Rectangle 2"/>
          <p:cNvSpPr/>
          <p:nvPr/>
        </p:nvSpPr>
        <p:spPr>
          <a:xfrm>
            <a:off x="0" y="0"/>
            <a:ext cx="12192000" cy="6858001"/>
          </a:xfrm>
          <a:prstGeom prst="rect">
            <a:avLst/>
          </a:prstGeom>
          <a:solidFill>
            <a:srgbClr val="FFFFFF">
              <a:alpha val="35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45420" y="191347"/>
            <a:ext cx="4422344" cy="1386686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5400" dirty="0">
                <a:solidFill>
                  <a:srgbClr val="FF0066"/>
                </a:solidFill>
                <a:latin typeface="Apple Boy BTN" panose="020C0904040107040205" pitchFamily="34" charset="0"/>
              </a:rPr>
              <a:t>Spring </a:t>
            </a:r>
            <a:r>
              <a:rPr lang="en-US" sz="5400" dirty="0">
                <a:solidFill>
                  <a:srgbClr val="FFFF00"/>
                </a:solidFill>
                <a:latin typeface="Apple Boy BTN" panose="020C0904040107040205" pitchFamily="34" charset="0"/>
              </a:rPr>
              <a:t>Picnic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001542" y="1449528"/>
            <a:ext cx="756433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Cooper Black" panose="0208090404030B020404" pitchFamily="18" charset="0"/>
              </a:rPr>
              <a:t>Join us for NSAC spring picnic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82977" y="2283502"/>
            <a:ext cx="5366614" cy="1200329"/>
          </a:xfrm>
          <a:prstGeom prst="rect">
            <a:avLst/>
          </a:prstGeom>
          <a:solidFill>
            <a:srgbClr val="9DC3E6">
              <a:alpha val="52157"/>
            </a:srgbClr>
          </a:solidFill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Date: 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April 14, 2017</a:t>
            </a: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Time: 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5 to 7 pm</a:t>
            </a: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Venue: 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PVCC Lounge, 50 Nimitz Dr.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562283" y="3827420"/>
            <a:ext cx="10502234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rgbClr val="C00000"/>
                </a:solidFill>
                <a:latin typeface="Cooper Black" panose="0208090404030B020404" pitchFamily="18" charset="0"/>
              </a:rPr>
              <a:t>Food and drinks are provided</a:t>
            </a:r>
          </a:p>
          <a:p>
            <a:r>
              <a:rPr lang="en-US" sz="2400" dirty="0">
                <a:latin typeface="Cooper Black" panose="0208090404030B020404" pitchFamily="18" charset="0"/>
              </a:rPr>
              <a:t>We will also hold elections for 2017-18 NSAC Executive Committee</a:t>
            </a:r>
          </a:p>
        </p:txBody>
      </p:sp>
      <p:pic>
        <p:nvPicPr>
          <p:cNvPr id="12" name="Picture 4" descr="https://www.bioinformatics.purdue.edu/discoverypark/nanotechnology/resources/nsac/images/nsac-logo.jpg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70000" contrast="-70000"/>
          </a:blip>
          <a:srcRect/>
          <a:stretch>
            <a:fillRect/>
          </a:stretch>
        </p:blipFill>
        <p:spPr bwMode="auto">
          <a:xfrm>
            <a:off x="8514824" y="140575"/>
            <a:ext cx="3549693" cy="992741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5652389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45</Words>
  <Application>Microsoft Office PowerPoint</Application>
  <PresentationFormat>Widescreen</PresentationFormat>
  <Paragraphs>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Apple Boy BTN</vt:lpstr>
      <vt:lpstr>Arial</vt:lpstr>
      <vt:lpstr>Calibri</vt:lpstr>
      <vt:lpstr>Calibri Light</vt:lpstr>
      <vt:lpstr>Cooper Black</vt:lpstr>
      <vt:lpstr>Office Theme</vt:lpstr>
      <vt:lpstr>Spring Picnic </vt:lpstr>
    </vt:vector>
  </TitlesOfParts>
  <Company>Purdue University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Shaimaa</dc:creator>
  <cp:lastModifiedBy>Shaimaa</cp:lastModifiedBy>
  <cp:revision>9</cp:revision>
  <dcterms:created xsi:type="dcterms:W3CDTF">2017-04-13T15:19:41Z</dcterms:created>
  <dcterms:modified xsi:type="dcterms:W3CDTF">2017-04-13T16:09:15Z</dcterms:modified>
</cp:coreProperties>
</file>