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61" r:id="rId2"/>
    <p:sldId id="260" r:id="rId3"/>
  </p:sldIdLst>
  <p:sldSz cx="32918400" cy="219456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Akkurat Pro" panose="02000503030000020004" charset="0"/>
      <p:regular r:id="rId8"/>
      <p:bold r:id="rId9"/>
      <p:italic r:id="rId10"/>
      <p:boldItalic r:id="rId11"/>
    </p:embeddedFont>
    <p:embeddedFont>
      <p:font typeface="Champion HTF-Heavyweight" charset="0"/>
      <p:regular r:id="rId12"/>
    </p:embeddedFont>
    <p:embeddedFont>
      <p:font typeface="Champion HTF-Middleweight" charset="0"/>
      <p:regular r:id="rId13"/>
    </p:embeddedFont>
    <p:embeddedFont>
      <p:font typeface="Myriad Pro" panose="020B050303040302020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38" d="100"/>
          <a:sy n="38" d="100"/>
        </p:scale>
        <p:origin x="76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viewProps" Target="view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468880" y="3591562"/>
            <a:ext cx="27980640" cy="7640320"/>
          </a:xfrm>
        </p:spPr>
        <p:txBody>
          <a:bodyPr anchor="t">
            <a:normAutofit/>
          </a:bodyPr>
          <a:lstStyle>
            <a:lvl1pPr algn="ctr">
              <a:defRPr sz="13300">
                <a:latin typeface="Champion HTF-Middleweight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11526522"/>
            <a:ext cx="24688800" cy="5298438"/>
          </a:xfrm>
        </p:spPr>
        <p:txBody>
          <a:bodyPr/>
          <a:lstStyle>
            <a:lvl1pPr marL="0" indent="0" algn="ctr">
              <a:buNone/>
              <a:defRPr sz="768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463040" indent="0" algn="ctr">
              <a:buNone/>
              <a:defRPr sz="6400"/>
            </a:lvl2pPr>
            <a:lvl3pPr marL="2926080" indent="0" algn="ctr">
              <a:buNone/>
              <a:defRPr sz="5760"/>
            </a:lvl3pPr>
            <a:lvl4pPr marL="4389120" indent="0" algn="ctr">
              <a:buNone/>
              <a:defRPr sz="5120"/>
            </a:lvl4pPr>
            <a:lvl5pPr marL="5852160" indent="0" algn="ctr">
              <a:buNone/>
              <a:defRPr sz="5120"/>
            </a:lvl5pPr>
            <a:lvl6pPr marL="7315200" indent="0" algn="ctr">
              <a:buNone/>
              <a:defRPr sz="5120"/>
            </a:lvl6pPr>
            <a:lvl7pPr marL="8778240" indent="0" algn="ctr">
              <a:buNone/>
              <a:defRPr sz="5120"/>
            </a:lvl7pPr>
            <a:lvl8pPr marL="10241280" indent="0" algn="ctr">
              <a:buNone/>
              <a:defRPr sz="5120"/>
            </a:lvl8pPr>
            <a:lvl9pPr marL="11704320" indent="0" algn="ctr">
              <a:buNone/>
              <a:defRPr sz="512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C99CE-4609-4DC9-BE1E-B1FFB9D7B303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763FD-FCE8-4609-A25F-52884D968EE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bk object 18"/>
          <p:cNvSpPr/>
          <p:nvPr userDrawn="1"/>
        </p:nvSpPr>
        <p:spPr>
          <a:xfrm>
            <a:off x="4965" y="20734733"/>
            <a:ext cx="32914241" cy="1207996"/>
          </a:xfrm>
          <a:custGeom>
            <a:avLst/>
            <a:gdLst/>
            <a:ahLst/>
            <a:cxnLst/>
            <a:rect l="l" t="t" r="r" b="b"/>
            <a:pathLst>
              <a:path w="20101560" h="737869">
                <a:moveTo>
                  <a:pt x="0" y="737507"/>
                </a:moveTo>
                <a:lnTo>
                  <a:pt x="20101066" y="737507"/>
                </a:lnTo>
                <a:lnTo>
                  <a:pt x="20101066" y="0"/>
                </a:lnTo>
                <a:lnTo>
                  <a:pt x="0" y="0"/>
                </a:lnTo>
                <a:lnTo>
                  <a:pt x="0" y="737507"/>
                </a:lnTo>
                <a:close/>
              </a:path>
            </a:pathLst>
          </a:custGeom>
          <a:solidFill>
            <a:srgbClr val="842990"/>
          </a:solidFill>
        </p:spPr>
        <p:txBody>
          <a:bodyPr wrap="square" lIns="0" tIns="0" rIns="0" bIns="0" rtlCol="0"/>
          <a:lstStyle/>
          <a:p>
            <a:endParaRPr sz="2947"/>
          </a:p>
        </p:txBody>
      </p:sp>
      <p:sp>
        <p:nvSpPr>
          <p:cNvPr id="8" name="Date Placeholder 3"/>
          <p:cNvSpPr txBox="1">
            <a:spLocks/>
          </p:cNvSpPr>
          <p:nvPr userDrawn="1"/>
        </p:nvSpPr>
        <p:spPr>
          <a:xfrm>
            <a:off x="226314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384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4C99CE-4609-4DC9-BE1E-B1FFB9D7B303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2324862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384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28763FD-FCE8-4609-A25F-52884D968EE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bk object 16"/>
          <p:cNvSpPr/>
          <p:nvPr userDrawn="1"/>
        </p:nvSpPr>
        <p:spPr>
          <a:xfrm>
            <a:off x="0" y="18576758"/>
            <a:ext cx="32942463" cy="2454441"/>
          </a:xfrm>
          <a:custGeom>
            <a:avLst/>
            <a:gdLst/>
            <a:ahLst/>
            <a:cxnLst/>
            <a:rect l="l" t="t" r="r" b="b"/>
            <a:pathLst>
              <a:path w="20104100" h="2051684">
                <a:moveTo>
                  <a:pt x="20104099" y="0"/>
                </a:moveTo>
                <a:lnTo>
                  <a:pt x="0" y="1204942"/>
                </a:lnTo>
                <a:lnTo>
                  <a:pt x="0" y="2051494"/>
                </a:lnTo>
                <a:lnTo>
                  <a:pt x="20104099" y="2051494"/>
                </a:lnTo>
                <a:lnTo>
                  <a:pt x="20104099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bk object 18"/>
          <p:cNvSpPr/>
          <p:nvPr userDrawn="1"/>
        </p:nvSpPr>
        <p:spPr>
          <a:xfrm>
            <a:off x="25916021" y="19374222"/>
            <a:ext cx="5992945" cy="15044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extBox 11"/>
          <p:cNvSpPr txBox="1"/>
          <p:nvPr userDrawn="1"/>
        </p:nvSpPr>
        <p:spPr>
          <a:xfrm>
            <a:off x="9722520" y="20138968"/>
            <a:ext cx="134974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Champion HTF-Heavyweight" pitchFamily="50" charset="0"/>
              </a:rPr>
              <a:t>BIRCK NANOTECHNOLOGY CENTER</a:t>
            </a:r>
            <a:endParaRPr lang="en-US" sz="4400" dirty="0">
              <a:solidFill>
                <a:schemeClr val="bg1"/>
              </a:solidFill>
              <a:latin typeface="Champion HTF-Heavyweight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625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14C99CE-4609-4DC9-BE1E-B1FFB9D7B303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28763FD-FCE8-4609-A25F-52884D968EE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2468880" y="640080"/>
            <a:ext cx="27980640" cy="23039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29260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100" kern="1200">
                <a:solidFill>
                  <a:schemeClr val="tx1"/>
                </a:solidFill>
                <a:latin typeface="Champion HTF-Middleweight" pitchFamily="50" charset="0"/>
                <a:ea typeface="+mj-ea"/>
                <a:cs typeface="+mj-cs"/>
              </a:defRPr>
            </a:lvl1pPr>
          </a:lstStyle>
          <a:p>
            <a:r>
              <a:rPr lang="en-US" sz="13300" dirty="0" smtClean="0"/>
              <a:t>CLICK TO EDIT MASTER TITLE STYLE</a:t>
            </a:r>
            <a:endParaRPr lang="en-US" sz="13300" dirty="0"/>
          </a:p>
        </p:txBody>
      </p:sp>
      <p:sp>
        <p:nvSpPr>
          <p:cNvPr id="9" name="object 47"/>
          <p:cNvSpPr/>
          <p:nvPr userDrawn="1"/>
        </p:nvSpPr>
        <p:spPr>
          <a:xfrm>
            <a:off x="0" y="4114800"/>
            <a:ext cx="13742186" cy="5775158"/>
          </a:xfrm>
          <a:custGeom>
            <a:avLst/>
            <a:gdLst/>
            <a:ahLst/>
            <a:cxnLst/>
            <a:rect l="l" t="t" r="r" b="b"/>
            <a:pathLst>
              <a:path w="8763635" h="4886959">
                <a:moveTo>
                  <a:pt x="8763293" y="4886583"/>
                </a:moveTo>
                <a:lnTo>
                  <a:pt x="0" y="4886583"/>
                </a:lnTo>
                <a:lnTo>
                  <a:pt x="0" y="0"/>
                </a:lnTo>
                <a:lnTo>
                  <a:pt x="8763293" y="0"/>
                </a:lnTo>
                <a:lnTo>
                  <a:pt x="8763293" y="4886583"/>
                </a:lnTo>
                <a:close/>
              </a:path>
            </a:pathLst>
          </a:custGeom>
          <a:solidFill>
            <a:srgbClr val="515154"/>
          </a:solidFill>
        </p:spPr>
        <p:txBody>
          <a:bodyPr wrap="square" lIns="0" tIns="0" rIns="0" bIns="0" rtlCol="0"/>
          <a:lstStyle/>
          <a:p>
            <a:pPr defTabSz="1496964"/>
            <a:endParaRPr sz="2947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4572000"/>
            <a:ext cx="11742821" cy="1422791"/>
          </a:xfrm>
        </p:spPr>
        <p:txBody>
          <a:bodyPr anchor="t">
            <a:noAutofit/>
          </a:bodyPr>
          <a:lstStyle>
            <a:lvl1pPr marL="0" indent="0" algn="l">
              <a:defRPr lang="en-US" sz="3602" kern="1200" spc="-8" dirty="0">
                <a:solidFill>
                  <a:srgbClr val="FFFFF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</a:t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485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C99CE-4609-4DC9-BE1E-B1FFB9D7B303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763FD-FCE8-4609-A25F-52884D968EE0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0" y="18576758"/>
            <a:ext cx="32942463" cy="3365971"/>
            <a:chOff x="0" y="18576758"/>
            <a:chExt cx="32942463" cy="3365971"/>
          </a:xfrm>
        </p:grpSpPr>
        <p:sp>
          <p:nvSpPr>
            <p:cNvPr id="68" name="bk object 18"/>
            <p:cNvSpPr/>
            <p:nvPr userDrawn="1"/>
          </p:nvSpPr>
          <p:spPr>
            <a:xfrm>
              <a:off x="4965" y="20734733"/>
              <a:ext cx="32914241" cy="1207996"/>
            </a:xfrm>
            <a:custGeom>
              <a:avLst/>
              <a:gdLst/>
              <a:ahLst/>
              <a:cxnLst/>
              <a:rect l="l" t="t" r="r" b="b"/>
              <a:pathLst>
                <a:path w="20101560" h="737869">
                  <a:moveTo>
                    <a:pt x="0" y="737507"/>
                  </a:moveTo>
                  <a:lnTo>
                    <a:pt x="20101066" y="737507"/>
                  </a:lnTo>
                  <a:lnTo>
                    <a:pt x="20101066" y="0"/>
                  </a:lnTo>
                  <a:lnTo>
                    <a:pt x="0" y="0"/>
                  </a:lnTo>
                  <a:lnTo>
                    <a:pt x="0" y="737507"/>
                  </a:lnTo>
                  <a:close/>
                </a:path>
              </a:pathLst>
            </a:custGeom>
            <a:solidFill>
              <a:srgbClr val="842990"/>
            </a:solidFill>
          </p:spPr>
          <p:txBody>
            <a:bodyPr wrap="square" lIns="0" tIns="0" rIns="0" bIns="0" rtlCol="0"/>
            <a:lstStyle/>
            <a:p>
              <a:endParaRPr sz="2947"/>
            </a:p>
          </p:txBody>
        </p:sp>
        <p:sp>
          <p:nvSpPr>
            <p:cNvPr id="7" name="bk object 16"/>
            <p:cNvSpPr/>
            <p:nvPr userDrawn="1"/>
          </p:nvSpPr>
          <p:spPr>
            <a:xfrm>
              <a:off x="0" y="18576758"/>
              <a:ext cx="32942463" cy="2454441"/>
            </a:xfrm>
            <a:custGeom>
              <a:avLst/>
              <a:gdLst/>
              <a:ahLst/>
              <a:cxnLst/>
              <a:rect l="l" t="t" r="r" b="b"/>
              <a:pathLst>
                <a:path w="20104100" h="2051684">
                  <a:moveTo>
                    <a:pt x="20104099" y="0"/>
                  </a:moveTo>
                  <a:lnTo>
                    <a:pt x="0" y="1204942"/>
                  </a:lnTo>
                  <a:lnTo>
                    <a:pt x="0" y="2051494"/>
                  </a:lnTo>
                  <a:lnTo>
                    <a:pt x="20104099" y="2051494"/>
                  </a:lnTo>
                  <a:lnTo>
                    <a:pt x="20104099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bk object 18"/>
            <p:cNvSpPr/>
            <p:nvPr userDrawn="1"/>
          </p:nvSpPr>
          <p:spPr>
            <a:xfrm>
              <a:off x="25916021" y="19374222"/>
              <a:ext cx="5992945" cy="150446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TextBox 56"/>
            <p:cNvSpPr txBox="1"/>
            <p:nvPr userDrawn="1"/>
          </p:nvSpPr>
          <p:spPr>
            <a:xfrm>
              <a:off x="9962144" y="20138968"/>
              <a:ext cx="1304223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dirty="0" smtClean="0">
                  <a:solidFill>
                    <a:schemeClr val="bg1"/>
                  </a:solidFill>
                  <a:latin typeface="Champion HTF-Heavyweight" pitchFamily="50" charset="0"/>
                </a:rPr>
                <a:t>BIRCK NANOTECHNOLOGY CENTER</a:t>
              </a:r>
              <a:endParaRPr lang="en-US" sz="4400" dirty="0">
                <a:solidFill>
                  <a:schemeClr val="bg1"/>
                </a:solidFill>
                <a:latin typeface="Champion HTF-Heavyweight" pitchFamily="50" charset="0"/>
              </a:endParaRPr>
            </a:p>
          </p:txBody>
        </p:sp>
      </p:grpSp>
      <p:sp>
        <p:nvSpPr>
          <p:cNvPr id="58" name="Title 1"/>
          <p:cNvSpPr>
            <a:spLocks noGrp="1"/>
          </p:cNvSpPr>
          <p:nvPr>
            <p:ph type="ctrTitle" hasCustomPrompt="1"/>
          </p:nvPr>
        </p:nvSpPr>
        <p:spPr>
          <a:xfrm>
            <a:off x="2572034" y="640080"/>
            <a:ext cx="27980640" cy="2303911"/>
          </a:xfrm>
        </p:spPr>
        <p:txBody>
          <a:bodyPr anchor="b">
            <a:normAutofit/>
          </a:bodyPr>
          <a:lstStyle>
            <a:lvl1pPr algn="ctr">
              <a:defRPr sz="13300">
                <a:latin typeface="Champion HTF-Middleweight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4" name="Text Placeholder 63"/>
          <p:cNvSpPr>
            <a:spLocks noGrp="1"/>
          </p:cNvSpPr>
          <p:nvPr>
            <p:ph type="body" sz="quarter" idx="13" hasCustomPrompt="1"/>
          </p:nvPr>
        </p:nvSpPr>
        <p:spPr>
          <a:xfrm>
            <a:off x="2389789" y="3108960"/>
            <a:ext cx="28162885" cy="1756110"/>
          </a:xfrm>
        </p:spPr>
        <p:txBody>
          <a:bodyPr>
            <a:normAutofit/>
          </a:bodyPr>
          <a:lstStyle>
            <a:lvl1pPr marL="0" indent="0" algn="ctr">
              <a:buNone/>
              <a:defRPr sz="7200">
                <a:latin typeface="Akkurat Pro" panose="02000503030000020004" pitchFamily="50" charset="0"/>
              </a:defRPr>
            </a:lvl1pPr>
            <a:lvl5pPr marL="5852160" indent="0">
              <a:buNone/>
              <a:defRPr/>
            </a:lvl5pPr>
          </a:lstStyle>
          <a:p>
            <a:pPr lvl="0"/>
            <a:r>
              <a:rPr lang="en-US" dirty="0" smtClean="0"/>
              <a:t>Edit subtitle</a:t>
            </a:r>
          </a:p>
        </p:txBody>
      </p:sp>
      <p:sp>
        <p:nvSpPr>
          <p:cNvPr id="67" name="Text Placeholder 66"/>
          <p:cNvSpPr>
            <a:spLocks noGrp="1"/>
          </p:cNvSpPr>
          <p:nvPr>
            <p:ph type="body" sz="quarter" idx="14"/>
          </p:nvPr>
        </p:nvSpPr>
        <p:spPr>
          <a:xfrm>
            <a:off x="1709069" y="16122982"/>
            <a:ext cx="29524325" cy="793750"/>
          </a:xfrm>
        </p:spPr>
        <p:txBody>
          <a:bodyPr>
            <a:noAutofit/>
          </a:bodyPr>
          <a:lstStyle>
            <a:lvl1pPr marL="0" indent="0" algn="ctr">
              <a:buNone/>
              <a:defRPr sz="4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Edit Master text</a:t>
            </a:r>
          </a:p>
        </p:txBody>
      </p:sp>
    </p:spTree>
    <p:extLst>
      <p:ext uri="{BB962C8B-B14F-4D97-AF65-F5344CB8AC3E}">
        <p14:creationId xmlns:p14="http://schemas.microsoft.com/office/powerpoint/2010/main" val="2790332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C99CE-4609-4DC9-BE1E-B1FFB9D7B303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763FD-FCE8-4609-A25F-52884D968EE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13300">
                <a:latin typeface="Champion HTF-Middleweight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5842000"/>
            <a:ext cx="13990320" cy="1392428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5842000"/>
            <a:ext cx="13990320" cy="1392428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9260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67428" y="1168405"/>
            <a:ext cx="28392120" cy="4241802"/>
          </a:xfrm>
        </p:spPr>
        <p:txBody>
          <a:bodyPr>
            <a:normAutofit/>
          </a:bodyPr>
          <a:lstStyle>
            <a:lvl1pPr>
              <a:defRPr lang="en-US" sz="13300" kern="1200" dirty="0">
                <a:solidFill>
                  <a:schemeClr val="tx1"/>
                </a:solidFill>
                <a:latin typeface="Champion HTF-Middleweight" pitchFamily="50" charset="0"/>
                <a:ea typeface="+mj-ea"/>
                <a:cs typeface="+mj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1" y="5379722"/>
            <a:ext cx="13926024" cy="2636518"/>
          </a:xfrm>
        </p:spPr>
        <p:txBody>
          <a:bodyPr anchor="b"/>
          <a:lstStyle>
            <a:lvl1pPr marL="0" indent="0">
              <a:buNone/>
              <a:defRPr sz="768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1" y="8016240"/>
            <a:ext cx="13926024" cy="1179068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5379722"/>
            <a:ext cx="13994608" cy="2636518"/>
          </a:xfrm>
        </p:spPr>
        <p:txBody>
          <a:bodyPr anchor="b"/>
          <a:lstStyle>
            <a:lvl1pPr marL="0" indent="0">
              <a:buNone/>
              <a:defRPr sz="768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8016240"/>
            <a:ext cx="13994608" cy="1179068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C99CE-4609-4DC9-BE1E-B1FFB9D7B303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763FD-FCE8-4609-A25F-52884D968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625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lang="en-US" sz="13300" kern="1200" dirty="0">
                <a:solidFill>
                  <a:schemeClr val="tx1"/>
                </a:solidFill>
                <a:latin typeface="Champion HTF-Middleweight" pitchFamily="50" charset="0"/>
                <a:ea typeface="+mj-ea"/>
                <a:cs typeface="+mj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C99CE-4609-4DC9-BE1E-B1FFB9D7B303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763FD-FCE8-4609-A25F-52884D968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145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C99CE-4609-4DC9-BE1E-B1FFB9D7B303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763FD-FCE8-4609-A25F-52884D968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754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102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3159765"/>
            <a:ext cx="16664940" cy="15595600"/>
          </a:xfrm>
        </p:spPr>
        <p:txBody>
          <a:bodyPr/>
          <a:lstStyle>
            <a:lvl1pPr>
              <a:defRPr sz="10240"/>
            </a:lvl1pPr>
            <a:lvl2pPr>
              <a:defRPr sz="8960"/>
            </a:lvl2pPr>
            <a:lvl3pPr>
              <a:defRPr sz="768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0"/>
            <a:ext cx="10617041" cy="12197082"/>
          </a:xfrm>
        </p:spPr>
        <p:txBody>
          <a:bodyPr/>
          <a:lstStyle>
            <a:lvl1pPr marL="0" indent="0">
              <a:buNone/>
              <a:defRPr sz="5120"/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C99CE-4609-4DC9-BE1E-B1FFB9D7B303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763FD-FCE8-4609-A25F-52884D968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902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10240">
                <a:latin typeface="Champion HTF-Middleweight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3159765"/>
            <a:ext cx="16664940" cy="15595600"/>
          </a:xfrm>
        </p:spPr>
        <p:txBody>
          <a:bodyPr anchor="t"/>
          <a:lstStyle>
            <a:lvl1pPr marL="0" indent="0">
              <a:buNone/>
              <a:defRPr sz="1024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463040" indent="0">
              <a:buNone/>
              <a:defRPr sz="8960"/>
            </a:lvl2pPr>
            <a:lvl3pPr marL="2926080" indent="0">
              <a:buNone/>
              <a:defRPr sz="7680"/>
            </a:lvl3pPr>
            <a:lvl4pPr marL="4389120" indent="0">
              <a:buNone/>
              <a:defRPr sz="6400"/>
            </a:lvl4pPr>
            <a:lvl5pPr marL="5852160" indent="0">
              <a:buNone/>
              <a:defRPr sz="6400"/>
            </a:lvl5pPr>
            <a:lvl6pPr marL="7315200" indent="0">
              <a:buNone/>
              <a:defRPr sz="6400"/>
            </a:lvl6pPr>
            <a:lvl7pPr marL="8778240" indent="0">
              <a:buNone/>
              <a:defRPr sz="6400"/>
            </a:lvl7pPr>
            <a:lvl8pPr marL="10241280" indent="0">
              <a:buNone/>
              <a:defRPr sz="6400"/>
            </a:lvl8pPr>
            <a:lvl9pPr marL="11704320" indent="0">
              <a:buNone/>
              <a:defRPr sz="64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0"/>
            <a:ext cx="10617041" cy="12197082"/>
          </a:xfrm>
        </p:spPr>
        <p:txBody>
          <a:bodyPr/>
          <a:lstStyle>
            <a:lvl1pPr marL="0" indent="0">
              <a:buNone/>
              <a:defRPr sz="512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C99CE-4609-4DC9-BE1E-B1FFB9D7B303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763FD-FCE8-4609-A25F-52884D968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964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13300">
                <a:latin typeface="Champion HTF-Middleweight" pitchFamily="50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C99CE-4609-4DC9-BE1E-B1FFB9D7B303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763FD-FCE8-4609-A25F-52884D968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71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23557232" y="1168400"/>
            <a:ext cx="7098030" cy="17215853"/>
          </a:xfrm>
        </p:spPr>
        <p:txBody>
          <a:bodyPr vert="eaVert">
            <a:normAutofit/>
          </a:bodyPr>
          <a:lstStyle>
            <a:lvl1pPr algn="ctr">
              <a:defRPr sz="11100">
                <a:latin typeface="Champion HTF-Middleweight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1168400"/>
            <a:ext cx="20882610" cy="17528674"/>
          </a:xfrm>
        </p:spPr>
        <p:txBody>
          <a:bodyPr vert="eaVert"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C99CE-4609-4DC9-BE1E-B1FFB9D7B303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763FD-FCE8-4609-A25F-52884D968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246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731520"/>
            <a:ext cx="28392120" cy="16747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3093063"/>
            <a:ext cx="28392120" cy="159994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C99CE-4609-4DC9-BE1E-B1FFB9D7B303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20340325"/>
            <a:ext cx="1110996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763FD-FCE8-4609-A25F-52884D968EE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bk object 18"/>
          <p:cNvSpPr/>
          <p:nvPr userDrawn="1"/>
        </p:nvSpPr>
        <p:spPr>
          <a:xfrm>
            <a:off x="4965" y="20734733"/>
            <a:ext cx="32914241" cy="1207996"/>
          </a:xfrm>
          <a:custGeom>
            <a:avLst/>
            <a:gdLst/>
            <a:ahLst/>
            <a:cxnLst/>
            <a:rect l="l" t="t" r="r" b="b"/>
            <a:pathLst>
              <a:path w="20101560" h="737869">
                <a:moveTo>
                  <a:pt x="0" y="737507"/>
                </a:moveTo>
                <a:lnTo>
                  <a:pt x="20101066" y="737507"/>
                </a:lnTo>
                <a:lnTo>
                  <a:pt x="20101066" y="0"/>
                </a:lnTo>
                <a:lnTo>
                  <a:pt x="0" y="0"/>
                </a:lnTo>
                <a:lnTo>
                  <a:pt x="0" y="737507"/>
                </a:lnTo>
                <a:close/>
              </a:path>
            </a:pathLst>
          </a:custGeom>
          <a:solidFill>
            <a:srgbClr val="842990"/>
          </a:solidFill>
        </p:spPr>
        <p:txBody>
          <a:bodyPr wrap="square" lIns="0" tIns="0" rIns="0" bIns="0" rtlCol="0"/>
          <a:lstStyle/>
          <a:p>
            <a:endParaRPr sz="2947"/>
          </a:p>
        </p:txBody>
      </p:sp>
      <p:sp>
        <p:nvSpPr>
          <p:cNvPr id="8" name="Date Placeholder 3"/>
          <p:cNvSpPr txBox="1">
            <a:spLocks/>
          </p:cNvSpPr>
          <p:nvPr userDrawn="1"/>
        </p:nvSpPr>
        <p:spPr>
          <a:xfrm>
            <a:off x="2263140" y="20340325"/>
            <a:ext cx="7406640" cy="11684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4C99CE-4609-4DC9-BE1E-B1FFB9D7B303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23248620" y="20340325"/>
            <a:ext cx="7406640" cy="11684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28763FD-FCE8-4609-A25F-52884D968EE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bk object 16"/>
          <p:cNvSpPr/>
          <p:nvPr userDrawn="1"/>
        </p:nvSpPr>
        <p:spPr>
          <a:xfrm>
            <a:off x="0" y="18576758"/>
            <a:ext cx="32942463" cy="2454441"/>
          </a:xfrm>
          <a:custGeom>
            <a:avLst/>
            <a:gdLst/>
            <a:ahLst/>
            <a:cxnLst/>
            <a:rect l="l" t="t" r="r" b="b"/>
            <a:pathLst>
              <a:path w="20104100" h="2051684">
                <a:moveTo>
                  <a:pt x="20104099" y="0"/>
                </a:moveTo>
                <a:lnTo>
                  <a:pt x="0" y="1204942"/>
                </a:lnTo>
                <a:lnTo>
                  <a:pt x="0" y="2051494"/>
                </a:lnTo>
                <a:lnTo>
                  <a:pt x="20104099" y="2051494"/>
                </a:lnTo>
                <a:lnTo>
                  <a:pt x="20104099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bk object 18"/>
          <p:cNvSpPr/>
          <p:nvPr userDrawn="1"/>
        </p:nvSpPr>
        <p:spPr>
          <a:xfrm>
            <a:off x="25916021" y="19374222"/>
            <a:ext cx="5992945" cy="1504463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extBox 11"/>
          <p:cNvSpPr txBox="1"/>
          <p:nvPr userDrawn="1"/>
        </p:nvSpPr>
        <p:spPr>
          <a:xfrm>
            <a:off x="9769642" y="20138968"/>
            <a:ext cx="134031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Champion HTF-Heavyweight" pitchFamily="50" charset="0"/>
              </a:rPr>
              <a:t>BIRCK NANOTECHNOLOGY CENTER</a:t>
            </a:r>
            <a:endParaRPr lang="en-US" sz="4400" dirty="0">
              <a:solidFill>
                <a:schemeClr val="bg1"/>
              </a:solidFill>
              <a:latin typeface="Champion HTF-Heavyweight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925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926080" rtl="0" eaLnBrk="1" latinLnBrk="0" hangingPunct="1">
        <a:lnSpc>
          <a:spcPct val="90000"/>
        </a:lnSpc>
        <a:spcBef>
          <a:spcPct val="0"/>
        </a:spcBef>
        <a:buNone/>
        <a:defRPr sz="13300" kern="1200">
          <a:solidFill>
            <a:schemeClr val="tx1"/>
          </a:solidFill>
          <a:latin typeface="Champion HTF-Middleweight" pitchFamily="50" charset="0"/>
          <a:ea typeface="+mj-ea"/>
          <a:cs typeface="+mj-cs"/>
        </a:defRPr>
      </a:lvl1pPr>
    </p:titleStyle>
    <p:bodyStyle>
      <a:lvl1pPr marL="731520" indent="-731520" algn="l" defTabSz="2926080" rtl="0" eaLnBrk="1" latinLnBrk="0" hangingPunct="1">
        <a:lnSpc>
          <a:spcPct val="90000"/>
        </a:lnSpc>
        <a:spcBef>
          <a:spcPts val="3200"/>
        </a:spcBef>
        <a:buFont typeface="Arial" panose="020B0604020202020204" pitchFamily="34" charset="0"/>
        <a:buChar char="•"/>
        <a:defRPr sz="896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3pPr>
      <a:lvl4pPr marL="51206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804672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95097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24358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1pPr>
      <a:lvl2pPr marL="14630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2pPr>
      <a:lvl3pPr marL="29260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3pPr>
      <a:lvl4pPr marL="43891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585216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731520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87782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2412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17043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47"/>
          <p:cNvSpPr/>
          <p:nvPr/>
        </p:nvSpPr>
        <p:spPr>
          <a:xfrm>
            <a:off x="0" y="4114800"/>
            <a:ext cx="13742186" cy="6217920"/>
          </a:xfrm>
          <a:custGeom>
            <a:avLst/>
            <a:gdLst/>
            <a:ahLst/>
            <a:cxnLst/>
            <a:rect l="l" t="t" r="r" b="b"/>
            <a:pathLst>
              <a:path w="8763635" h="4886959">
                <a:moveTo>
                  <a:pt x="8763293" y="4886583"/>
                </a:moveTo>
                <a:lnTo>
                  <a:pt x="0" y="4886583"/>
                </a:lnTo>
                <a:lnTo>
                  <a:pt x="0" y="0"/>
                </a:lnTo>
                <a:lnTo>
                  <a:pt x="8763293" y="0"/>
                </a:lnTo>
                <a:lnTo>
                  <a:pt x="8763293" y="4886583"/>
                </a:lnTo>
                <a:close/>
              </a:path>
            </a:pathLst>
          </a:custGeom>
          <a:solidFill>
            <a:srgbClr val="515154"/>
          </a:solidFill>
        </p:spPr>
        <p:txBody>
          <a:bodyPr wrap="square" lIns="0" tIns="0" rIns="0" bIns="0" rtlCol="0"/>
          <a:lstStyle/>
          <a:p>
            <a:pPr defTabSz="1496964"/>
            <a:endParaRPr sz="2947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5546" y="4733375"/>
            <a:ext cx="11742821" cy="498919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0" marR="8316" defTabSz="1496964"/>
            <a:r>
              <a:rPr lang="en-US" spc="-25" dirty="0">
                <a:latin typeface="Myriad Pro"/>
                <a:cs typeface="Myriad Pro"/>
              </a:rPr>
              <a:t>Click for </a:t>
            </a:r>
            <a:r>
              <a:rPr lang="en-US" spc="-25" dirty="0" smtClean="0">
                <a:latin typeface="Myriad Pro"/>
                <a:cs typeface="Myriad Pro"/>
              </a:rPr>
              <a:t>text </a:t>
            </a:r>
            <a:endParaRPr lang="en-US" spc="-25" dirty="0">
              <a:latin typeface="Myriad Pro"/>
              <a:cs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967190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mar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9555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18 BIRCK Posters 24x36 Template" id="{2B2B7940-2D80-4637-96B2-F69195473EDA}" vid="{5B323CB2-C2B5-481B-99A8-2048C67D29A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491</TotalTime>
  <Words>3</Words>
  <Application>Microsoft Office PowerPoint</Application>
  <PresentationFormat>Custom</PresentationFormat>
  <Paragraphs>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Akkurat Pro</vt:lpstr>
      <vt:lpstr>Champion HTF-Heavyweight</vt:lpstr>
      <vt:lpstr>Champion HTF-Middleweight</vt:lpstr>
      <vt:lpstr>Myriad Pro</vt:lpstr>
      <vt:lpstr>Office Theme</vt:lpstr>
      <vt:lpstr>Click for text </vt:lpstr>
      <vt:lpstr>PowerPoint Presentation</vt:lpstr>
    </vt:vector>
  </TitlesOfParts>
  <Company>Engineering Computer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A Howell</dc:creator>
  <cp:lastModifiedBy>Finley, Nicole A</cp:lastModifiedBy>
  <cp:revision>26</cp:revision>
  <dcterms:created xsi:type="dcterms:W3CDTF">2018-06-13T14:20:02Z</dcterms:created>
  <dcterms:modified xsi:type="dcterms:W3CDTF">2018-06-20T18:21:33Z</dcterms:modified>
</cp:coreProperties>
</file>