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81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varScale="1">
        <p:scale>
          <a:sx n="79" d="100"/>
          <a:sy n="79" d="100"/>
        </p:scale>
        <p:origin x="285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9D25CF14-7324-4F91-A237-4493F02E9C14}" type="datetimeFigureOut">
              <a:rPr lang="en-US" smtClean="0"/>
              <a:t>11/4/2021</a:t>
            </a:fld>
            <a:endParaRPr lang="en-US"/>
          </a:p>
        </p:txBody>
      </p:sp>
      <p:sp>
        <p:nvSpPr>
          <p:cNvPr id="4" name="Slide Image Placeholder 3"/>
          <p:cNvSpPr>
            <a:spLocks noGrp="1" noRot="1" noChangeAspect="1"/>
          </p:cNvSpPr>
          <p:nvPr>
            <p:ph type="sldImg" idx="2"/>
          </p:nvPr>
        </p:nvSpPr>
        <p:spPr>
          <a:xfrm>
            <a:off x="2293938" y="1162050"/>
            <a:ext cx="242252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EDF5E44F-24F1-41CD-B269-F526C8B325FA}" type="slidenum">
              <a:rPr lang="en-US" smtClean="0"/>
              <a:t>‹#›</a:t>
            </a:fld>
            <a:endParaRPr lang="en-US"/>
          </a:p>
        </p:txBody>
      </p:sp>
    </p:spTree>
    <p:extLst>
      <p:ext uri="{BB962C8B-B14F-4D97-AF65-F5344CB8AC3E}">
        <p14:creationId xmlns:p14="http://schemas.microsoft.com/office/powerpoint/2010/main" val="2022368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DF5E44F-24F1-41CD-B269-F526C8B325FA}" type="slidenum">
              <a:rPr lang="en-US" smtClean="0"/>
              <a:t>1</a:t>
            </a:fld>
            <a:endParaRPr lang="en-US"/>
          </a:p>
        </p:txBody>
      </p:sp>
    </p:spTree>
    <p:extLst>
      <p:ext uri="{BB962C8B-B14F-4D97-AF65-F5344CB8AC3E}">
        <p14:creationId xmlns:p14="http://schemas.microsoft.com/office/powerpoint/2010/main" val="34546120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3384569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560796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26482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D6585C4-7163-4EA7-BF59-06A7F54A6EC4}"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837527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6585C4-7163-4EA7-BF59-06A7F54A6EC4}" type="datetimeFigureOut">
              <a:rPr lang="en-US" smtClean="0"/>
              <a:t>11/4/2021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623346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D6585C4-7163-4EA7-BF59-06A7F54A6EC4}"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186405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D6585C4-7163-4EA7-BF59-06A7F54A6EC4}" type="datetimeFigureOut">
              <a:rPr lang="en-US" smtClean="0"/>
              <a:t>11/4/2021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578964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D6585C4-7163-4EA7-BF59-06A7F54A6EC4}" type="datetimeFigureOut">
              <a:rPr lang="en-US" smtClean="0"/>
              <a:t>11/4/2021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503019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6585C4-7163-4EA7-BF59-06A7F54A6EC4}" type="datetimeFigureOut">
              <a:rPr lang="en-US" smtClean="0"/>
              <a:t>11/4/2021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403226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914225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6D6585C4-7163-4EA7-BF59-06A7F54A6EC4}" type="datetimeFigureOut">
              <a:rPr lang="en-US" smtClean="0"/>
              <a:t>11/4/2021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3CA618-6E0E-4DD2-839F-8250C8C3A578}" type="slidenum">
              <a:rPr lang="en-US" smtClean="0"/>
              <a:t>‹#›</a:t>
            </a:fld>
            <a:endParaRPr lang="en-US"/>
          </a:p>
        </p:txBody>
      </p:sp>
    </p:spTree>
    <p:extLst>
      <p:ext uri="{BB962C8B-B14F-4D97-AF65-F5344CB8AC3E}">
        <p14:creationId xmlns:p14="http://schemas.microsoft.com/office/powerpoint/2010/main" val="277560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6D6585C4-7163-4EA7-BF59-06A7F54A6EC4}" type="datetimeFigureOut">
              <a:rPr lang="en-US" smtClean="0"/>
              <a:t>11/4/2021</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2A3CA618-6E0E-4DD2-839F-8250C8C3A578}" type="slidenum">
              <a:rPr lang="en-US" smtClean="0"/>
              <a:t>‹#›</a:t>
            </a:fld>
            <a:endParaRPr lang="en-US"/>
          </a:p>
        </p:txBody>
      </p:sp>
    </p:spTree>
    <p:extLst>
      <p:ext uri="{BB962C8B-B14F-4D97-AF65-F5344CB8AC3E}">
        <p14:creationId xmlns:p14="http://schemas.microsoft.com/office/powerpoint/2010/main" val="390961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purdue-edu.zoom.us/j/98695180597"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cstate="print">
            <a:extLst>
              <a:ext uri="{28A0092B-C50C-407E-A947-70E740481C1C}">
                <a14:useLocalDpi xmlns:a14="http://schemas.microsoft.com/office/drawing/2010/main" val="0"/>
              </a:ext>
            </a:extLst>
          </a:blip>
          <a:srcRect l="12981" t="45500" r="1223" b="9774"/>
          <a:stretch/>
        </p:blipFill>
        <p:spPr>
          <a:xfrm>
            <a:off x="0" y="595765"/>
            <a:ext cx="7772400" cy="2584939"/>
          </a:xfrm>
          <a:prstGeom prst="rect">
            <a:avLst/>
          </a:prstGeom>
        </p:spPr>
      </p:pic>
      <p:sp>
        <p:nvSpPr>
          <p:cNvPr id="19" name="Rectangle 18"/>
          <p:cNvSpPr/>
          <p:nvPr/>
        </p:nvSpPr>
        <p:spPr>
          <a:xfrm>
            <a:off x="0" y="3102155"/>
            <a:ext cx="7772400" cy="359272"/>
          </a:xfrm>
          <a:prstGeom prst="rect">
            <a:avLst/>
          </a:prstGeom>
          <a:solidFill>
            <a:srgbClr val="B181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9118294"/>
            <a:ext cx="7765820" cy="72420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31307" y="9272481"/>
            <a:ext cx="2109787" cy="493543"/>
          </a:xfrm>
          <a:prstGeom prst="rect">
            <a:avLst/>
          </a:prstGeom>
        </p:spPr>
      </p:pic>
      <p:sp>
        <p:nvSpPr>
          <p:cNvPr id="8" name="Rectangle 7"/>
          <p:cNvSpPr/>
          <p:nvPr/>
        </p:nvSpPr>
        <p:spPr>
          <a:xfrm>
            <a:off x="0" y="240763"/>
            <a:ext cx="7772400" cy="61359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815046" y="4470367"/>
            <a:ext cx="6309360" cy="800219"/>
          </a:xfrm>
          <a:prstGeom prst="rect">
            <a:avLst/>
          </a:prstGeom>
          <a:noFill/>
          <a:ln>
            <a:noFill/>
          </a:ln>
        </p:spPr>
        <p:txBody>
          <a:bodyPr wrap="square" rtlCol="0">
            <a:spAutoFit/>
          </a:bodyPr>
          <a:lstStyle/>
          <a:p>
            <a:pPr algn="ctr"/>
            <a:r>
              <a:rPr lang="en-US" sz="1400" dirty="0">
                <a:latin typeface="Arial" panose="020B0604020202020204" pitchFamily="34" charset="0"/>
                <a:cs typeface="Arial" panose="020B0604020202020204" pitchFamily="34" charset="0"/>
              </a:rPr>
              <a:t>Thursday, November 11</a:t>
            </a:r>
            <a:r>
              <a:rPr lang="en-US" sz="1400" baseline="30000" dirty="0">
                <a:latin typeface="Arial" panose="020B0604020202020204" pitchFamily="34" charset="0"/>
                <a:cs typeface="Arial" panose="020B0604020202020204" pitchFamily="34" charset="0"/>
              </a:rPr>
              <a:t>th</a:t>
            </a:r>
            <a:r>
              <a:rPr lang="en-US" sz="1400" dirty="0">
                <a:latin typeface="Arial" panose="020B0604020202020204" pitchFamily="34" charset="0"/>
                <a:cs typeface="Arial" panose="020B0604020202020204" pitchFamily="34" charset="0"/>
              </a:rPr>
              <a:t>, 2021</a:t>
            </a:r>
          </a:p>
          <a:p>
            <a:pPr algn="ctr"/>
            <a:r>
              <a:rPr lang="en-US" sz="1400" dirty="0">
                <a:latin typeface="Arial" panose="020B0604020202020204" pitchFamily="34" charset="0"/>
                <a:cs typeface="Arial" panose="020B0604020202020204" pitchFamily="34" charset="0"/>
              </a:rPr>
              <a:t>12:00pm – 1:00pm, Zoom</a:t>
            </a:r>
          </a:p>
          <a:p>
            <a:pPr algn="ctr"/>
            <a:r>
              <a:rPr lang="en-US" u="sng" dirty="0">
                <a:hlinkClick r:id="rId5"/>
              </a:rPr>
              <a:t>https://purdue-edu.zoom.us/j/98695180597</a:t>
            </a:r>
            <a:endParaRPr lang="en-US" sz="1600" dirty="0">
              <a:latin typeface="Arial" panose="020B0604020202020204" pitchFamily="34" charset="0"/>
              <a:cs typeface="Arial" panose="020B0604020202020204" pitchFamily="34" charset="0"/>
            </a:endParaRPr>
          </a:p>
        </p:txBody>
      </p:sp>
      <p:sp>
        <p:nvSpPr>
          <p:cNvPr id="16" name="TextBox 15"/>
          <p:cNvSpPr txBox="1"/>
          <p:nvPr/>
        </p:nvSpPr>
        <p:spPr>
          <a:xfrm>
            <a:off x="122000" y="5210300"/>
            <a:ext cx="7598767" cy="3985706"/>
          </a:xfrm>
          <a:prstGeom prst="rect">
            <a:avLst/>
          </a:prstGeom>
          <a:noFill/>
        </p:spPr>
        <p:txBody>
          <a:bodyPr wrap="square" rtlCol="0">
            <a:spAutoFit/>
          </a:bodyPr>
          <a:lstStyle/>
          <a:p>
            <a:pPr algn="ctr"/>
            <a:r>
              <a:rPr lang="en-US" b="1" dirty="0"/>
              <a:t>Biofilms in Everyday Life</a:t>
            </a:r>
          </a:p>
          <a:p>
            <a:pPr algn="ctr"/>
            <a:r>
              <a:rPr lang="en-US" sz="1400" b="1" dirty="0"/>
              <a:t>Abstract: </a:t>
            </a:r>
            <a:r>
              <a:rPr lang="en-US" sz="1400" dirty="0"/>
              <a:t>While engineers have mastered the removal of many harmful bacteria from drinking water, some opportunistic pathogens still present a lasting microbial threat to drinking water safety that has proven difficult to manage. Bacteria naturally grow in biofilms along pipe walls and certain pathogens like </a:t>
            </a:r>
            <a:r>
              <a:rPr lang="en-US" sz="1400" i="1" dirty="0"/>
              <a:t>Legionella pneumophila </a:t>
            </a:r>
            <a:r>
              <a:rPr lang="en-US" sz="1400" dirty="0"/>
              <a:t>or nontuberculous mycobacteria (NTM) are particularly well-suited for growth in this ecosystem. When aerosols containing these opportunistic pathogens are inhaled, they can cause respiratory disease, especially in immunocompromised populations. In order to control exposure to these organisms, it is necessary to understand the complete ecology of biofilms and interactions between biofilm and water phase. My work aims to understand and manipulate these biofilms.</a:t>
            </a:r>
          </a:p>
          <a:p>
            <a:r>
              <a:rPr lang="en-US" sz="1400" dirty="0"/>
              <a:t> </a:t>
            </a:r>
          </a:p>
          <a:p>
            <a:r>
              <a:rPr lang="en-US" sz="1400" b="1" dirty="0"/>
              <a:t>Bio: </a:t>
            </a:r>
            <a:r>
              <a:rPr lang="en-US" sz="1400" dirty="0"/>
              <a:t>Dr. Proctor is an assistant professor in Agricultural and Biological Engineering &amp; Environmental and Ecological Engineering at Purdue University in Indiana, USA. She received her undergrad and masters from Virginia Tech and her PhD from ETH Zurich, with PhD research completed at </a:t>
            </a:r>
            <a:r>
              <a:rPr lang="en-US" sz="1400" dirty="0" err="1"/>
              <a:t>Eawag</a:t>
            </a:r>
            <a:r>
              <a:rPr lang="en-US" sz="1400" dirty="0"/>
              <a:t>, the Swiss Federal Institute of Aquatic Science and Technology. She also completed a postdoc at Purdue before joining the faculty. Her work explores the drinking water microbiome and behavior of opportunistic pathogens in building plumbing.</a:t>
            </a:r>
          </a:p>
          <a:p>
            <a:endParaRPr lang="en-US" sz="1100" dirty="0"/>
          </a:p>
        </p:txBody>
      </p:sp>
      <p:sp>
        <p:nvSpPr>
          <p:cNvPr id="2" name="TextBox 1"/>
          <p:cNvSpPr txBox="1"/>
          <p:nvPr/>
        </p:nvSpPr>
        <p:spPr>
          <a:xfrm>
            <a:off x="83527" y="3115040"/>
            <a:ext cx="7598766" cy="338554"/>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Birck Nanotechnology Center</a:t>
            </a:r>
          </a:p>
        </p:txBody>
      </p:sp>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196855" y="333267"/>
            <a:ext cx="1378691" cy="411769"/>
          </a:xfrm>
          <a:prstGeom prst="rect">
            <a:avLst/>
          </a:prstGeom>
        </p:spPr>
      </p:pic>
      <p:sp>
        <p:nvSpPr>
          <p:cNvPr id="9" name="TextBox 8"/>
          <p:cNvSpPr txBox="1"/>
          <p:nvPr/>
        </p:nvSpPr>
        <p:spPr>
          <a:xfrm>
            <a:off x="122000" y="3399230"/>
            <a:ext cx="7695453" cy="1077218"/>
          </a:xfrm>
          <a:prstGeom prst="rect">
            <a:avLst/>
          </a:prstGeom>
          <a:noFill/>
        </p:spPr>
        <p:txBody>
          <a:bodyPr wrap="square" rtlCol="0">
            <a:spAutoFit/>
          </a:bodyPr>
          <a:lstStyle/>
          <a:p>
            <a:pPr algn="ctr"/>
            <a:r>
              <a:rPr lang="en-US" sz="2000" b="1" dirty="0">
                <a:latin typeface="Minion Pro Cond" panose="02040706060306020203" pitchFamily="18" charset="0"/>
              </a:rPr>
              <a:t>Faculty Seminar Series</a:t>
            </a:r>
          </a:p>
          <a:p>
            <a:pPr algn="ctr"/>
            <a:r>
              <a:rPr lang="en-US" dirty="0"/>
              <a:t>Dr. Caitlin Proctor</a:t>
            </a:r>
          </a:p>
          <a:p>
            <a:pPr algn="ctr"/>
            <a:r>
              <a:rPr lang="en-US" sz="1200" dirty="0"/>
              <a:t>Assistant Professor of Agricultural and Biological Engineering &amp; Environmental and Ecological Engineering</a:t>
            </a:r>
          </a:p>
          <a:p>
            <a:pPr algn="ctr"/>
            <a:r>
              <a:rPr lang="en-US" sz="1400" dirty="0"/>
              <a:t> (by courtesy) at Purdue University</a:t>
            </a:r>
          </a:p>
        </p:txBody>
      </p:sp>
      <p:pic>
        <p:nvPicPr>
          <p:cNvPr id="12" name="Picture 11">
            <a:extLst>
              <a:ext uri="{FF2B5EF4-FFF2-40B4-BE49-F238E27FC236}">
                <a16:creationId xmlns:a16="http://schemas.microsoft.com/office/drawing/2014/main" id="{0FDBEA46-DD15-4ED6-B503-78C2FED4DDE8}"/>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00128" y="4195279"/>
            <a:ext cx="889760" cy="1075307"/>
          </a:xfrm>
          <a:prstGeom prst="rect">
            <a:avLst/>
          </a:prstGeom>
        </p:spPr>
      </p:pic>
    </p:spTree>
    <p:extLst>
      <p:ext uri="{BB962C8B-B14F-4D97-AF65-F5344CB8AC3E}">
        <p14:creationId xmlns:p14="http://schemas.microsoft.com/office/powerpoint/2010/main" val="162826302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386</TotalTime>
  <Words>273</Words>
  <Application>Microsoft Office PowerPoint</Application>
  <PresentationFormat>Custom</PresentationFormat>
  <Paragraphs>13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Minion Pro Cond</vt:lpstr>
      <vt:lpstr>Office Theme</vt:lpstr>
      <vt:lpstr>PowerPoint Presentation</vt:lpstr>
    </vt:vector>
  </TitlesOfParts>
  <Company>Engineering Computer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Anderson, Sarah E</dc:creator>
  <cp:lastModifiedBy>Abrol, Sangeeta Saddul</cp:lastModifiedBy>
  <cp:revision>50</cp:revision>
  <cp:lastPrinted>2021-10-26T15:18:25Z</cp:lastPrinted>
  <dcterms:created xsi:type="dcterms:W3CDTF">2017-10-20T15:32:02Z</dcterms:created>
  <dcterms:modified xsi:type="dcterms:W3CDTF">2021-11-04T18:23:23Z</dcterms:modified>
</cp:coreProperties>
</file>