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2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4D9CE-E42D-4720-A0A5-A1B0DFF8A214}" type="datetimeFigureOut">
              <a:rPr lang="en-US" smtClean="0"/>
              <a:pPr/>
              <a:t>11/21/2012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C451FA-1850-494A-85E4-AA3B348B61B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473074"/>
            <a:ext cx="8229600" cy="135572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Arial Black" pitchFamily="34" charset="0"/>
              </a:rPr>
              <a:t>HOOD SHUTDOWN</a:t>
            </a:r>
            <a:br>
              <a:rPr lang="en-US" dirty="0" smtClean="0">
                <a:latin typeface="Arial Black" pitchFamily="34" charset="0"/>
              </a:rPr>
            </a:br>
            <a:r>
              <a:rPr lang="en-US" b="1" i="1" dirty="0" smtClean="0"/>
              <a:t>All Hoods in East Wing of BNC</a:t>
            </a:r>
            <a:endParaRPr lang="en-US" b="1" i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2179637"/>
            <a:ext cx="82296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All materials must be removed from hoods prior to 7:00 AM on Monday, 26 November 2012.</a:t>
            </a:r>
          </a:p>
          <a:p>
            <a:r>
              <a:rPr lang="en-US" dirty="0" smtClean="0"/>
              <a:t>We hope to have hoods operational again by the end of the day Wednesday 28 November – watch for a bnc.facilitynotice e-mail and the removal of the signs</a:t>
            </a:r>
          </a:p>
          <a:p>
            <a:r>
              <a:rPr lang="en-US" dirty="0" smtClean="0"/>
              <a:t>Laboratories will not have temperature or humidity control during this time.  Please power down all heat generating equipment prior to the shutdown.  NO hood usage is allowed!</a:t>
            </a:r>
            <a:endParaRPr lang="en-US" dirty="0"/>
          </a:p>
        </p:txBody>
      </p:sp>
      <p:sp>
        <p:nvSpPr>
          <p:cNvPr id="6" name="Frame 5"/>
          <p:cNvSpPr/>
          <p:nvPr/>
        </p:nvSpPr>
        <p:spPr>
          <a:xfrm>
            <a:off x="457200" y="198437"/>
            <a:ext cx="8001000" cy="1905000"/>
          </a:xfrm>
          <a:prstGeom prst="frame">
            <a:avLst/>
          </a:prstGeom>
          <a:solidFill>
            <a:schemeClr val="accent2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78</Words>
  <Application>Microsoft Office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HOOD SHUTDOWN All Hoods in East Wing of BNC</vt:lpstr>
    </vt:vector>
  </TitlesOfParts>
  <Company>Engineering Computer Network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HOOD SHUTDOWN All Hoods in East Wing of BNC</dc:title>
  <dc:creator>jrweaver</dc:creator>
  <cp:lastModifiedBy>mvoorhis</cp:lastModifiedBy>
  <cp:revision>29</cp:revision>
  <dcterms:created xsi:type="dcterms:W3CDTF">2012-11-08T21:25:57Z</dcterms:created>
  <dcterms:modified xsi:type="dcterms:W3CDTF">2012-11-22T00:16:13Z</dcterms:modified>
</cp:coreProperties>
</file>