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DAC0-EF3A-4A62-A836-8969BBA74B6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0519-9DA7-43E6-B304-E361113D3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b="1" dirty="0" smtClean="0"/>
              <a:t>Crane Lift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Arial Black" pitchFamily="34" charset="0"/>
              </a:rPr>
              <a:t>WHEN: </a:t>
            </a:r>
            <a:r>
              <a:rPr lang="en-US" dirty="0" smtClean="0"/>
              <a:t>Friday, </a:t>
            </a:r>
            <a:r>
              <a:rPr lang="en-US" dirty="0" smtClean="0"/>
              <a:t>November </a:t>
            </a:r>
            <a:r>
              <a:rPr lang="en-US" dirty="0" smtClean="0"/>
              <a:t>30, </a:t>
            </a:r>
            <a:r>
              <a:rPr lang="en-US" dirty="0" smtClean="0"/>
              <a:t>2012, Approximately 7:00 a.m. – 4:00 p.m.</a:t>
            </a:r>
          </a:p>
          <a:p>
            <a:r>
              <a:rPr lang="en-US" sz="1800" dirty="0" smtClean="0">
                <a:latin typeface="Arial Black" pitchFamily="34" charset="0"/>
              </a:rPr>
              <a:t>WHAT’S HAPPENING: </a:t>
            </a:r>
            <a:r>
              <a:rPr lang="en-US" dirty="0" smtClean="0"/>
              <a:t>A large air-handling unit is being lifted into the third-floor area of the Birck Nanotechnology Center as part of the bio-nano laboratory exhaust project</a:t>
            </a:r>
          </a:p>
          <a:p>
            <a:r>
              <a:rPr lang="en-US" sz="1800" dirty="0" smtClean="0">
                <a:latin typeface="Arial Black" pitchFamily="34" charset="0"/>
              </a:rPr>
              <a:t>IMPACT ON FACILITY: </a:t>
            </a:r>
            <a:r>
              <a:rPr lang="en-US" dirty="0" smtClean="0"/>
              <a:t>No one is allowed to be in the areas underneath the swing radius of the crane</a:t>
            </a:r>
          </a:p>
          <a:p>
            <a:pPr marL="0" indent="3175" algn="ctr">
              <a:buNone/>
            </a:pPr>
            <a:r>
              <a:rPr lang="en-US" sz="3600" b="1" i="1" dirty="0" smtClean="0"/>
              <a:t>You may not go into any area under the swing radius during that time period</a:t>
            </a:r>
            <a:endParaRPr lang="en-US" sz="3600" b="1" i="1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4267200" cy="2895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 Floor</a:t>
            </a:r>
            <a:br>
              <a:rPr lang="en-US" sz="3600" dirty="0" smtClean="0"/>
            </a:br>
            <a:r>
              <a:rPr lang="en-US" sz="3600" dirty="0" smtClean="0"/>
              <a:t>Areas to be Evacuated </a:t>
            </a:r>
            <a:br>
              <a:rPr lang="en-US" sz="3600" dirty="0" smtClean="0"/>
            </a:br>
            <a:r>
              <a:rPr lang="en-US" sz="3600" dirty="0" smtClean="0"/>
              <a:t>Nov. </a:t>
            </a:r>
            <a:r>
              <a:rPr lang="en-US" sz="3600" dirty="0" smtClean="0"/>
              <a:t>30, </a:t>
            </a:r>
            <a:r>
              <a:rPr lang="en-US" sz="3600" dirty="0" smtClean="0"/>
              <a:t>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7:00 a.m. – 4:00 p.m.</a:t>
            </a:r>
            <a:endParaRPr lang="en-US" dirty="0"/>
          </a:p>
        </p:txBody>
      </p:sp>
      <p:pic>
        <p:nvPicPr>
          <p:cNvPr id="8" name="Content Placeholder 7" descr="Crane Overlays 2 5Nov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928" t="21887" r="32706" b="19186"/>
          <a:stretch>
            <a:fillRect/>
          </a:stretch>
        </p:blipFill>
        <p:spPr>
          <a:xfrm>
            <a:off x="5334000" y="114300"/>
            <a:ext cx="3581400" cy="6515100"/>
          </a:xfrm>
        </p:spPr>
      </p:pic>
      <p:sp>
        <p:nvSpPr>
          <p:cNvPr id="9" name="&quot;No&quot; Symbol 8"/>
          <p:cNvSpPr/>
          <p:nvPr/>
        </p:nvSpPr>
        <p:spPr>
          <a:xfrm>
            <a:off x="6553200" y="2895600"/>
            <a:ext cx="1676400" cy="1981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Storage Room BRK 1069</a:t>
            </a:r>
          </a:p>
          <a:p>
            <a:r>
              <a:rPr lang="en-US" sz="2400" b="1" dirty="0" smtClean="0"/>
              <a:t>Lobby Area at east door</a:t>
            </a:r>
          </a:p>
          <a:p>
            <a:r>
              <a:rPr lang="en-US" sz="2400" b="1" dirty="0" smtClean="0"/>
              <a:t>Student Office 1092</a:t>
            </a:r>
          </a:p>
          <a:p>
            <a:r>
              <a:rPr lang="en-US" sz="2400" b="1" dirty="0" smtClean="0"/>
              <a:t>Siemens Control Room</a:t>
            </a:r>
          </a:p>
          <a:p>
            <a:r>
              <a:rPr lang="en-US" sz="2400" b="1" dirty="0" smtClean="0"/>
              <a:t>Maintenance Break Area</a:t>
            </a:r>
          </a:p>
          <a:p>
            <a:r>
              <a:rPr lang="en-US" sz="2400" b="1" dirty="0" smtClean="0"/>
              <a:t>Maintenance Shop</a:t>
            </a:r>
          </a:p>
          <a:p>
            <a:r>
              <a:rPr lang="en-US" sz="2400" b="1" dirty="0" smtClean="0"/>
              <a:t>Housekeeping Area</a:t>
            </a:r>
          </a:p>
          <a:p>
            <a:r>
              <a:rPr lang="en-US" sz="2400" b="1" dirty="0" smtClean="0"/>
              <a:t>Southeast Stairwell</a:t>
            </a:r>
          </a:p>
          <a:p>
            <a:r>
              <a:rPr lang="en-US" sz="2400" b="1" dirty="0" smtClean="0"/>
              <a:t>Support Rooms 1123, 1127, 1127A, 1129, 1133, 1137, 1137A, 1143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3434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Second Floor</a:t>
            </a:r>
            <a:br>
              <a:rPr lang="en-US" sz="3600" dirty="0" smtClean="0"/>
            </a:br>
            <a:r>
              <a:rPr lang="en-US" sz="3600" dirty="0" smtClean="0"/>
              <a:t>Areas to be Evacuated </a:t>
            </a:r>
            <a:br>
              <a:rPr lang="en-US" sz="3600" dirty="0" smtClean="0"/>
            </a:br>
            <a:r>
              <a:rPr lang="en-US" sz="3600" dirty="0" smtClean="0"/>
              <a:t>Nov. </a:t>
            </a:r>
            <a:r>
              <a:rPr lang="en-US" sz="3600" dirty="0" smtClean="0"/>
              <a:t>30, </a:t>
            </a:r>
            <a:r>
              <a:rPr lang="en-US" sz="3600" dirty="0" smtClean="0"/>
              <a:t>2012</a:t>
            </a:r>
            <a:br>
              <a:rPr lang="en-US" sz="3600" dirty="0" smtClean="0"/>
            </a:br>
            <a:r>
              <a:rPr lang="en-US" sz="3600" dirty="0" smtClean="0"/>
              <a:t>7:00 a.m. – 4:00 p.m.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667000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Bindley-Birck Connector</a:t>
            </a:r>
          </a:p>
          <a:p>
            <a:r>
              <a:rPr lang="en-US" sz="2400" b="1" dirty="0" smtClean="0"/>
              <a:t>Secretarial Station </a:t>
            </a:r>
          </a:p>
          <a:p>
            <a:r>
              <a:rPr lang="en-US" sz="2400" b="1" dirty="0" smtClean="0"/>
              <a:t>Lab 2069</a:t>
            </a:r>
          </a:p>
          <a:p>
            <a:r>
              <a:rPr lang="en-US" sz="2400" b="1" dirty="0" smtClean="0"/>
              <a:t>Lab 2092</a:t>
            </a:r>
          </a:p>
          <a:p>
            <a:r>
              <a:rPr lang="en-US" sz="2400" b="1" dirty="0" smtClean="0"/>
              <a:t>Student Office 2088</a:t>
            </a:r>
          </a:p>
          <a:p>
            <a:r>
              <a:rPr lang="en-US" sz="2400" b="1" dirty="0" smtClean="0"/>
              <a:t>East CR Tour Aisle</a:t>
            </a:r>
          </a:p>
          <a:p>
            <a:r>
              <a:rPr lang="en-US" sz="2400" b="1" dirty="0" smtClean="0"/>
              <a:t>Biocleanroom</a:t>
            </a:r>
          </a:p>
          <a:p>
            <a:r>
              <a:rPr lang="en-US" sz="2400" b="1" dirty="0" smtClean="0"/>
              <a:t>Cleanroom Bay F</a:t>
            </a:r>
          </a:p>
          <a:p>
            <a:r>
              <a:rPr lang="en-US" sz="2400" b="1" dirty="0" smtClean="0"/>
              <a:t>Cleanroom Bay G</a:t>
            </a:r>
          </a:p>
          <a:p>
            <a:r>
              <a:rPr lang="en-US" sz="2400" b="1" dirty="0" smtClean="0"/>
              <a:t>Cleanroom Chase FG</a:t>
            </a:r>
          </a:p>
          <a:p>
            <a:r>
              <a:rPr lang="en-US" sz="2400" b="1" dirty="0" smtClean="0"/>
              <a:t>Southeast Stairwell</a:t>
            </a:r>
            <a:endParaRPr lang="en-US" sz="2400" b="1" dirty="0"/>
          </a:p>
        </p:txBody>
      </p:sp>
      <p:pic>
        <p:nvPicPr>
          <p:cNvPr id="12" name="Content Placeholder 11" descr="Crane Overlays 2 5Nov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729" t="25254" r="31586" b="27164"/>
          <a:stretch>
            <a:fillRect/>
          </a:stretch>
        </p:blipFill>
        <p:spPr>
          <a:xfrm>
            <a:off x="4795277" y="176538"/>
            <a:ext cx="4196323" cy="6529062"/>
          </a:xfrm>
        </p:spPr>
      </p:pic>
      <p:sp>
        <p:nvSpPr>
          <p:cNvPr id="7" name="&quot;No&quot; Symbol 6"/>
          <p:cNvSpPr/>
          <p:nvPr/>
        </p:nvSpPr>
        <p:spPr>
          <a:xfrm>
            <a:off x="6172200" y="2819400"/>
            <a:ext cx="1676400" cy="1981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28725"/>
            <a:ext cx="7772400" cy="9048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NOTE: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90599" y="2438400"/>
            <a:ext cx="7162801" cy="2514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Please make arrangements for access to any items that you might need from those areas </a:t>
            </a:r>
            <a:r>
              <a:rPr lang="en-US" sz="3600" b="1" dirty="0" smtClean="0">
                <a:solidFill>
                  <a:schemeClr val="tx1"/>
                </a:solidFill>
              </a:rPr>
              <a:t>before </a:t>
            </a:r>
            <a:r>
              <a:rPr lang="en-US" sz="3600" b="1" dirty="0" smtClean="0">
                <a:solidFill>
                  <a:schemeClr val="tx1"/>
                </a:solidFill>
              </a:rPr>
              <a:t>Friday </a:t>
            </a:r>
            <a:r>
              <a:rPr lang="en-US" sz="3600" b="1" dirty="0" smtClean="0">
                <a:solidFill>
                  <a:schemeClr val="tx1"/>
                </a:solidFill>
              </a:rPr>
              <a:t>morning</a:t>
            </a:r>
            <a:r>
              <a:rPr lang="en-US" sz="3600" dirty="0" smtClean="0">
                <a:solidFill>
                  <a:schemeClr val="tx1"/>
                </a:solidFill>
              </a:rPr>
              <a:t>, November </a:t>
            </a:r>
            <a:r>
              <a:rPr lang="en-US" sz="3600" dirty="0" smtClean="0">
                <a:solidFill>
                  <a:schemeClr val="tx1"/>
                </a:solidFill>
              </a:rPr>
              <a:t>30, </a:t>
            </a:r>
            <a:r>
              <a:rPr lang="en-US" sz="3600" dirty="0" smtClean="0">
                <a:solidFill>
                  <a:schemeClr val="tx1"/>
                </a:solidFill>
              </a:rPr>
              <a:t>2012.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180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Crane Lift Plan</vt:lpstr>
      <vt:lpstr>First Floor Areas to be Evacuated  Nov. 30, 2012 7:00 a.m. – 4:00 p.m.</vt:lpstr>
      <vt:lpstr>Second Floor Areas to be Evacuated  Nov. 30, 2012 7:00 a.m. – 4:00 p.m.</vt:lpstr>
      <vt:lpstr>NOTE: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jrweaver</dc:creator>
  <cp:lastModifiedBy>jrweaver</cp:lastModifiedBy>
  <cp:revision>34</cp:revision>
  <dcterms:created xsi:type="dcterms:W3CDTF">2012-11-05T15:23:13Z</dcterms:created>
  <dcterms:modified xsi:type="dcterms:W3CDTF">2012-11-27T15:41:20Z</dcterms:modified>
</cp:coreProperties>
</file>