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4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BB91-C664-4D64-B9ED-69E4C0B6F32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775B-843E-4597-AF3D-2F57C9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9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BB91-C664-4D64-B9ED-69E4C0B6F32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775B-843E-4597-AF3D-2F57C9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1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BB91-C664-4D64-B9ED-69E4C0B6F32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775B-843E-4597-AF3D-2F57C9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0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BB91-C664-4D64-B9ED-69E4C0B6F32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775B-843E-4597-AF3D-2F57C9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9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BB91-C664-4D64-B9ED-69E4C0B6F32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775B-843E-4597-AF3D-2F57C9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BB91-C664-4D64-B9ED-69E4C0B6F32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775B-843E-4597-AF3D-2F57C9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7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BB91-C664-4D64-B9ED-69E4C0B6F32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775B-843E-4597-AF3D-2F57C9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BB91-C664-4D64-B9ED-69E4C0B6F32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775B-843E-4597-AF3D-2F57C9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7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BB91-C664-4D64-B9ED-69E4C0B6F32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775B-843E-4597-AF3D-2F57C9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9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BB91-C664-4D64-B9ED-69E4C0B6F32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775B-843E-4597-AF3D-2F57C9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BB91-C664-4D64-B9ED-69E4C0B6F32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775B-843E-4597-AF3D-2F57C9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8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9BB91-C664-4D64-B9ED-69E4C0B6F32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775B-843E-4597-AF3D-2F57C9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5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6" y="1261533"/>
            <a:ext cx="6045896" cy="453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5708" y="693581"/>
            <a:ext cx="343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Birck</a:t>
            </a:r>
            <a:r>
              <a:rPr lang="en-US" b="1" dirty="0" smtClean="0"/>
              <a:t> Lab – 1227 solvent Hood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64679" y="1691014"/>
            <a:ext cx="4371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Issue</a:t>
            </a:r>
            <a:r>
              <a:rPr lang="en-US" dirty="0" smtClean="0"/>
              <a:t> - No safe work surface cluttered with empty glassware, chemical containers, aluminum foil etc.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64679" y="3081403"/>
            <a:ext cx="4083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Corrective action </a:t>
            </a:r>
            <a:r>
              <a:rPr lang="en-US" dirty="0" smtClean="0"/>
              <a:t>– Store chemicals and waste containers in cabinet below, remove glassware and dispose of foil and wipes. To be completed by </a:t>
            </a:r>
            <a:r>
              <a:rPr lang="en-US" b="1" dirty="0" smtClean="0"/>
              <a:t>4</a:t>
            </a:r>
            <a:r>
              <a:rPr lang="en-US" b="1" dirty="0" smtClean="0"/>
              <a:t>/13/17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09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9" y="3444659"/>
            <a:ext cx="4873511" cy="3068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5" y="798532"/>
            <a:ext cx="4872625" cy="3654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0493" y="263047"/>
            <a:ext cx="304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Birck</a:t>
            </a:r>
            <a:r>
              <a:rPr lang="en-US" b="1" dirty="0" smtClean="0"/>
              <a:t> Lab 1273 – Solvent Hood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841304" y="15025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Issue</a:t>
            </a:r>
            <a:r>
              <a:rPr lang="en-US" dirty="0" smtClean="0"/>
              <a:t> - No safe work surface cluttered with empty glassware, chemical containers, aluminum foil etc.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41304" y="262576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Corrective action </a:t>
            </a:r>
            <a:r>
              <a:rPr lang="en-US" dirty="0" smtClean="0"/>
              <a:t>– Store chemicals and waste containers in cabinet below, remove glassware and dispose of foil and wipes. To be completed by </a:t>
            </a:r>
            <a:r>
              <a:rPr lang="en-US" b="1" dirty="0"/>
              <a:t>4/13/17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16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5" y="926926"/>
            <a:ext cx="6379923" cy="4784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8442" y="388307"/>
            <a:ext cx="316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Birck</a:t>
            </a:r>
            <a:r>
              <a:rPr lang="en-US" b="1" dirty="0" smtClean="0"/>
              <a:t> Lab 2031 Solvent Hood A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931068" y="1064092"/>
            <a:ext cx="4943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Issue</a:t>
            </a:r>
            <a:r>
              <a:rPr lang="en-US" dirty="0" smtClean="0"/>
              <a:t> - No safe work surface cluttered with empty glassware/ experimental equipment, chemical containers, wipes etc.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31277" y="2396067"/>
            <a:ext cx="4655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Corrective action </a:t>
            </a:r>
            <a:r>
              <a:rPr lang="en-US" dirty="0" smtClean="0"/>
              <a:t>– Store chemicals and waste containers in cabinet below, remove glassware/ experimental equipment and dispose of  wipes. To be completed by </a:t>
            </a:r>
            <a:r>
              <a:rPr lang="en-US" b="1" dirty="0"/>
              <a:t>4/13/17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88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4" y="1083500"/>
            <a:ext cx="6655499" cy="4991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4269" y="450937"/>
            <a:ext cx="334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Birck</a:t>
            </a:r>
            <a:r>
              <a:rPr lang="en-US" b="1" dirty="0" smtClean="0"/>
              <a:t> Lab 2031 Solvent Hood D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7344428" y="1477451"/>
            <a:ext cx="4630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Issue</a:t>
            </a:r>
            <a:r>
              <a:rPr lang="en-US" dirty="0" smtClean="0"/>
              <a:t> - No safe work surface cluttered with empty glassware/ experimental equipment, chemical containers, wipes and samples etc. Chemical contamination on work surface.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82213" y="3117647"/>
            <a:ext cx="43298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Corrective action </a:t>
            </a:r>
            <a:r>
              <a:rPr lang="en-US" dirty="0" smtClean="0"/>
              <a:t>– Store chemicals and waste containers and samples in cabinet below, remove glassware/ experimental equipment and dispose of empty bottles and  wipes. Remove chemical contamination on work surface To be completed by </a:t>
            </a:r>
            <a:r>
              <a:rPr lang="en-US" b="1" dirty="0"/>
              <a:t>4/13/17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59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4" y="1079674"/>
            <a:ext cx="3957964" cy="5277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4203" y="563671"/>
            <a:ext cx="246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Birck</a:t>
            </a:r>
            <a:r>
              <a:rPr lang="en-US" b="1" dirty="0" smtClean="0"/>
              <a:t> 2043 East Hood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002061" y="15268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Issue</a:t>
            </a:r>
            <a:r>
              <a:rPr lang="en-US" dirty="0" smtClean="0"/>
              <a:t> - No safe work surface cluttered with empty glassware/ experimental equipment, chemical containers, wipes and plastic containers etc.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02061" y="30292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Corrective action </a:t>
            </a:r>
            <a:r>
              <a:rPr lang="en-US" dirty="0" smtClean="0"/>
              <a:t>– Store chemicals and waste containers and samples in cabinet below, remove glassware/ experimental equipment and dispose of plastic containers and  wipes. To be completed by </a:t>
            </a:r>
            <a:r>
              <a:rPr lang="en-US" b="1" dirty="0"/>
              <a:t>4/13/17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40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6" y="3252069"/>
            <a:ext cx="4265113" cy="3198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6" y="958243"/>
            <a:ext cx="4250498" cy="3187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4354" y="413359"/>
            <a:ext cx="269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Birck</a:t>
            </a:r>
            <a:r>
              <a:rPr lang="en-US" b="1" dirty="0" smtClean="0"/>
              <a:t> 2081 Solvent Hood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553205" y="143915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Issue</a:t>
            </a:r>
            <a:r>
              <a:rPr lang="en-US" dirty="0" smtClean="0"/>
              <a:t> - No safe work surface cluttered with empty glassware/ experimental equipment, chemical containers, wipes and plastic containers etc. Chemical contamination to work surface.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53205" y="31545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Corrective action </a:t>
            </a:r>
            <a:r>
              <a:rPr lang="en-US" dirty="0" smtClean="0"/>
              <a:t>– Store chemicals and waste containers and samples in cabinet below, remove glassware/ experimental equipment and dispose of plastic containers and  wipes. Clean surface contamination. To be completed </a:t>
            </a:r>
            <a:r>
              <a:rPr lang="en-US" smtClean="0"/>
              <a:t>by </a:t>
            </a:r>
            <a:r>
              <a:rPr lang="en-US" b="1"/>
              <a:t>4/13/17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01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353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Engineering Computer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Jurss, Stephen E</dc:creator>
  <cp:lastModifiedBy>Dimitrios Peroulis</cp:lastModifiedBy>
  <cp:revision>2</cp:revision>
  <dcterms:created xsi:type="dcterms:W3CDTF">2017-03-30T11:19:49Z</dcterms:created>
  <dcterms:modified xsi:type="dcterms:W3CDTF">2017-03-30T19:16:37Z</dcterms:modified>
</cp:coreProperties>
</file>