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9" autoAdjust="0"/>
    <p:restoredTop sz="94640" autoAdjust="0"/>
  </p:normalViewPr>
  <p:slideViewPr>
    <p:cSldViewPr>
      <p:cViewPr>
        <p:scale>
          <a:sx n="100" d="100"/>
          <a:sy n="100" d="100"/>
        </p:scale>
        <p:origin x="-120" y="26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67EB-064E-4241-867B-247F5C5F1878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54BD8-D299-4BD6-AA75-196812A62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>
            <a:off x="1104900" y="2286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Alternate Process 14"/>
          <p:cNvSpPr/>
          <p:nvPr/>
        </p:nvSpPr>
        <p:spPr>
          <a:xfrm>
            <a:off x="685800" y="2590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Secretary</a:t>
            </a:r>
            <a:endParaRPr lang="en-US" sz="1000" dirty="0"/>
          </a:p>
        </p:txBody>
      </p:sp>
      <p:sp>
        <p:nvSpPr>
          <p:cNvPr id="16" name="Flowchart: Decision 15"/>
          <p:cNvSpPr/>
          <p:nvPr/>
        </p:nvSpPr>
        <p:spPr>
          <a:xfrm>
            <a:off x="647700" y="32766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PI</a:t>
            </a:r>
            <a:endParaRPr lang="en-US" sz="1000" dirty="0"/>
          </a:p>
        </p:txBody>
      </p:sp>
      <p:sp>
        <p:nvSpPr>
          <p:cNvPr id="17" name="Flowchart: Alternate Process 16"/>
          <p:cNvSpPr/>
          <p:nvPr/>
        </p:nvSpPr>
        <p:spPr>
          <a:xfrm>
            <a:off x="685800" y="4114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Secretary</a:t>
            </a:r>
            <a:endParaRPr lang="en-US" sz="1000" dirty="0"/>
          </a:p>
        </p:txBody>
      </p:sp>
      <p:sp>
        <p:nvSpPr>
          <p:cNvPr id="18" name="Flowchart: Decision 17"/>
          <p:cNvSpPr/>
          <p:nvPr/>
        </p:nvSpPr>
        <p:spPr>
          <a:xfrm>
            <a:off x="647700" y="48006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</a:t>
            </a:r>
            <a:endParaRPr lang="en-US" sz="1000" dirty="0"/>
          </a:p>
        </p:txBody>
      </p:sp>
      <p:sp>
        <p:nvSpPr>
          <p:cNvPr id="19" name="Flowchart: Decision 18"/>
          <p:cNvSpPr/>
          <p:nvPr/>
        </p:nvSpPr>
        <p:spPr>
          <a:xfrm>
            <a:off x="609600" y="5638800"/>
            <a:ext cx="9906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Safety</a:t>
            </a:r>
            <a:endParaRPr lang="en-US" sz="900" dirty="0"/>
          </a:p>
        </p:txBody>
      </p:sp>
      <p:sp>
        <p:nvSpPr>
          <p:cNvPr id="20" name="Flowchart: Alternate Process 19"/>
          <p:cNvSpPr/>
          <p:nvPr/>
        </p:nvSpPr>
        <p:spPr>
          <a:xfrm>
            <a:off x="685800" y="6477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</a:t>
            </a:r>
            <a:endParaRPr lang="en-US" sz="1000" dirty="0"/>
          </a:p>
        </p:txBody>
      </p:sp>
      <p:sp>
        <p:nvSpPr>
          <p:cNvPr id="21" name="Flowchart: Alternate Process 20"/>
          <p:cNvSpPr/>
          <p:nvPr/>
        </p:nvSpPr>
        <p:spPr>
          <a:xfrm>
            <a:off x="685800" y="7162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Purchasing</a:t>
            </a:r>
            <a:endParaRPr lang="en-US" sz="1000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685800" y="1905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Student</a:t>
            </a:r>
            <a:endParaRPr lang="en-US" sz="10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1104900" y="29718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104900" y="3810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104900" y="44958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104900" y="5334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104900" y="61722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104900" y="6858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81000" y="4343400"/>
            <a:ext cx="304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8" idx="1"/>
          </p:cNvCxnSpPr>
          <p:nvPr/>
        </p:nvCxnSpPr>
        <p:spPr>
          <a:xfrm>
            <a:off x="381000" y="5029200"/>
            <a:ext cx="2667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81000" y="434340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28600" y="205740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9" idx="1"/>
          </p:cNvCxnSpPr>
          <p:nvPr/>
        </p:nvCxnSpPr>
        <p:spPr>
          <a:xfrm>
            <a:off x="228600" y="5867400"/>
            <a:ext cx="3810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228600" y="2057400"/>
            <a:ext cx="0" cy="3810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81000" y="2209800"/>
            <a:ext cx="304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16" idx="1"/>
          </p:cNvCxnSpPr>
          <p:nvPr/>
        </p:nvCxnSpPr>
        <p:spPr>
          <a:xfrm>
            <a:off x="381000" y="3505200"/>
            <a:ext cx="2667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381000" y="2209800"/>
            <a:ext cx="0" cy="129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81000" y="35052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No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8600" y="592449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Safety</a:t>
            </a: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Issue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600" y="5105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Bad</a:t>
            </a: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Account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66800" y="37338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66800" y="60960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66800" y="52578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543300" y="2286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lowchart: Alternate Process 61"/>
          <p:cNvSpPr/>
          <p:nvPr/>
        </p:nvSpPr>
        <p:spPr>
          <a:xfrm>
            <a:off x="3124200" y="2590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Secretary</a:t>
            </a:r>
            <a:endParaRPr lang="en-US" sz="1000" dirty="0"/>
          </a:p>
        </p:txBody>
      </p:sp>
      <p:sp>
        <p:nvSpPr>
          <p:cNvPr id="63" name="Flowchart: Decision 62"/>
          <p:cNvSpPr/>
          <p:nvPr/>
        </p:nvSpPr>
        <p:spPr>
          <a:xfrm>
            <a:off x="3048000" y="48006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PI</a:t>
            </a:r>
            <a:endParaRPr lang="en-US" sz="1000" dirty="0"/>
          </a:p>
        </p:txBody>
      </p:sp>
      <p:sp>
        <p:nvSpPr>
          <p:cNvPr id="64" name="Flowchart: Alternate Process 63"/>
          <p:cNvSpPr/>
          <p:nvPr/>
        </p:nvSpPr>
        <p:spPr>
          <a:xfrm>
            <a:off x="3124200" y="4114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Secretary</a:t>
            </a:r>
            <a:endParaRPr lang="en-US" sz="1000" dirty="0"/>
          </a:p>
        </p:txBody>
      </p:sp>
      <p:sp>
        <p:nvSpPr>
          <p:cNvPr id="65" name="Flowchart: Decision 64"/>
          <p:cNvSpPr/>
          <p:nvPr/>
        </p:nvSpPr>
        <p:spPr>
          <a:xfrm>
            <a:off x="3086100" y="56388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</a:t>
            </a:r>
            <a:endParaRPr lang="en-US" sz="1000" dirty="0"/>
          </a:p>
        </p:txBody>
      </p:sp>
      <p:sp>
        <p:nvSpPr>
          <p:cNvPr id="66" name="Flowchart: Decision 65"/>
          <p:cNvSpPr/>
          <p:nvPr/>
        </p:nvSpPr>
        <p:spPr>
          <a:xfrm>
            <a:off x="3048000" y="3276600"/>
            <a:ext cx="9906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Safety</a:t>
            </a:r>
            <a:endParaRPr lang="en-US" sz="900" dirty="0"/>
          </a:p>
        </p:txBody>
      </p:sp>
      <p:sp>
        <p:nvSpPr>
          <p:cNvPr id="68" name="Flowchart: Alternate Process 67"/>
          <p:cNvSpPr/>
          <p:nvPr/>
        </p:nvSpPr>
        <p:spPr>
          <a:xfrm>
            <a:off x="3124200" y="6477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Purchasing</a:t>
            </a:r>
            <a:endParaRPr lang="en-US" sz="1000" dirty="0"/>
          </a:p>
        </p:txBody>
      </p:sp>
      <p:sp>
        <p:nvSpPr>
          <p:cNvPr id="69" name="Flowchart: Alternate Process 68"/>
          <p:cNvSpPr/>
          <p:nvPr/>
        </p:nvSpPr>
        <p:spPr>
          <a:xfrm>
            <a:off x="3124200" y="1905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Student</a:t>
            </a:r>
            <a:endParaRPr lang="en-US" sz="1000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3543300" y="29718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543300" y="3810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endCxn id="63" idx="0"/>
          </p:cNvCxnSpPr>
          <p:nvPr/>
        </p:nvCxnSpPr>
        <p:spPr>
          <a:xfrm flipH="1">
            <a:off x="3505200" y="4495800"/>
            <a:ext cx="381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63" idx="2"/>
          </p:cNvCxnSpPr>
          <p:nvPr/>
        </p:nvCxnSpPr>
        <p:spPr>
          <a:xfrm>
            <a:off x="3505200" y="5334000"/>
            <a:ext cx="381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3543300" y="61722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63" idx="3"/>
          </p:cNvCxnSpPr>
          <p:nvPr/>
        </p:nvCxnSpPr>
        <p:spPr>
          <a:xfrm flipH="1" flipV="1">
            <a:off x="3962400" y="5067300"/>
            <a:ext cx="228600" cy="381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63" idx="1"/>
          </p:cNvCxnSpPr>
          <p:nvPr/>
        </p:nvCxnSpPr>
        <p:spPr>
          <a:xfrm>
            <a:off x="2667000" y="5029200"/>
            <a:ext cx="3810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4191000" y="5105400"/>
            <a:ext cx="0" cy="762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2667000" y="205740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5" idx="3"/>
          </p:cNvCxnSpPr>
          <p:nvPr/>
        </p:nvCxnSpPr>
        <p:spPr>
          <a:xfrm flipV="1">
            <a:off x="4000500" y="5867400"/>
            <a:ext cx="1905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2667000" y="2057400"/>
            <a:ext cx="0" cy="2971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819400" y="2209800"/>
            <a:ext cx="304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66" idx="1"/>
          </p:cNvCxnSpPr>
          <p:nvPr/>
        </p:nvCxnSpPr>
        <p:spPr>
          <a:xfrm>
            <a:off x="2819400" y="3505200"/>
            <a:ext cx="2286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2819400" y="2209800"/>
            <a:ext cx="0" cy="1295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743200" y="50292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No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2743200" y="356229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Safety</a:t>
            </a: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Issue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886200" y="5867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Bad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Account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505200" y="37338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505200" y="60960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505200" y="52578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5981700" y="2286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Flowchart: Alternate Process 91"/>
          <p:cNvSpPr/>
          <p:nvPr/>
        </p:nvSpPr>
        <p:spPr>
          <a:xfrm>
            <a:off x="5562600" y="4114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Secretary</a:t>
            </a:r>
            <a:endParaRPr lang="en-US" sz="1000" dirty="0"/>
          </a:p>
        </p:txBody>
      </p:sp>
      <p:sp>
        <p:nvSpPr>
          <p:cNvPr id="93" name="Flowchart: Decision 92"/>
          <p:cNvSpPr/>
          <p:nvPr/>
        </p:nvSpPr>
        <p:spPr>
          <a:xfrm>
            <a:off x="5524500" y="48006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PI</a:t>
            </a:r>
            <a:endParaRPr lang="en-US" sz="1000" dirty="0"/>
          </a:p>
        </p:txBody>
      </p:sp>
      <p:sp>
        <p:nvSpPr>
          <p:cNvPr id="94" name="Flowchart: Alternate Process 93"/>
          <p:cNvSpPr/>
          <p:nvPr/>
        </p:nvSpPr>
        <p:spPr>
          <a:xfrm>
            <a:off x="5562600" y="5638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Secretary</a:t>
            </a:r>
            <a:endParaRPr lang="en-US" sz="1000" dirty="0"/>
          </a:p>
        </p:txBody>
      </p:sp>
      <p:sp>
        <p:nvSpPr>
          <p:cNvPr id="95" name="Flowchart: Decision 94"/>
          <p:cNvSpPr/>
          <p:nvPr/>
        </p:nvSpPr>
        <p:spPr>
          <a:xfrm>
            <a:off x="5524500" y="63246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</a:t>
            </a:r>
            <a:endParaRPr lang="en-US" sz="1000" dirty="0"/>
          </a:p>
        </p:txBody>
      </p:sp>
      <p:sp>
        <p:nvSpPr>
          <p:cNvPr id="96" name="Flowchart: Decision 95"/>
          <p:cNvSpPr/>
          <p:nvPr/>
        </p:nvSpPr>
        <p:spPr>
          <a:xfrm>
            <a:off x="5486400" y="2590800"/>
            <a:ext cx="9906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Safety</a:t>
            </a:r>
            <a:endParaRPr lang="en-US" sz="900" dirty="0"/>
          </a:p>
        </p:txBody>
      </p:sp>
      <p:sp>
        <p:nvSpPr>
          <p:cNvPr id="98" name="Flowchart: Alternate Process 97"/>
          <p:cNvSpPr/>
          <p:nvPr/>
        </p:nvSpPr>
        <p:spPr>
          <a:xfrm>
            <a:off x="5562600" y="71628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Purchasing</a:t>
            </a:r>
            <a:endParaRPr lang="en-US" sz="1000" dirty="0"/>
          </a:p>
        </p:txBody>
      </p:sp>
      <p:sp>
        <p:nvSpPr>
          <p:cNvPr id="99" name="Flowchart: Alternate Process 98"/>
          <p:cNvSpPr/>
          <p:nvPr/>
        </p:nvSpPr>
        <p:spPr>
          <a:xfrm>
            <a:off x="5562600" y="1905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Student</a:t>
            </a:r>
            <a:endParaRPr lang="en-US" sz="10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5981700" y="31242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5981700" y="5334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981700" y="60198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5981700" y="6858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5943600" y="3810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5257800" y="5867400"/>
            <a:ext cx="304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5" idx="1"/>
          </p:cNvCxnSpPr>
          <p:nvPr/>
        </p:nvCxnSpPr>
        <p:spPr>
          <a:xfrm>
            <a:off x="5257800" y="6553200"/>
            <a:ext cx="2667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5257800" y="586740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5105400" y="205740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5105400" y="2057400"/>
            <a:ext cx="0" cy="2971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5257800" y="2209800"/>
            <a:ext cx="304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96" idx="1"/>
          </p:cNvCxnSpPr>
          <p:nvPr/>
        </p:nvCxnSpPr>
        <p:spPr>
          <a:xfrm>
            <a:off x="5257800" y="2819400"/>
            <a:ext cx="2286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5257800" y="2209800"/>
            <a:ext cx="0" cy="609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5334000" y="50877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No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181600" y="28956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Safety</a:t>
            </a: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Issue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105400" y="6629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Bad</a:t>
            </a: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Account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943600" y="52578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943600" y="67818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9" name="Flowchart: Alternate Process 148"/>
          <p:cNvSpPr/>
          <p:nvPr/>
        </p:nvSpPr>
        <p:spPr>
          <a:xfrm>
            <a:off x="5562600" y="3429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Student</a:t>
            </a:r>
            <a:endParaRPr lang="en-US" sz="1000" dirty="0"/>
          </a:p>
        </p:txBody>
      </p:sp>
      <p:cxnSp>
        <p:nvCxnSpPr>
          <p:cNvPr id="151" name="Straight Arrow Connector 150"/>
          <p:cNvCxnSpPr>
            <a:endCxn id="93" idx="0"/>
          </p:cNvCxnSpPr>
          <p:nvPr/>
        </p:nvCxnSpPr>
        <p:spPr>
          <a:xfrm>
            <a:off x="5943600" y="4495800"/>
            <a:ext cx="381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5943600" y="30480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54" name="Straight Connector 153"/>
          <p:cNvCxnSpPr>
            <a:endCxn id="93" idx="1"/>
          </p:cNvCxnSpPr>
          <p:nvPr/>
        </p:nvCxnSpPr>
        <p:spPr>
          <a:xfrm>
            <a:off x="5105400" y="5029200"/>
            <a:ext cx="4191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1587830" y="457200"/>
            <a:ext cx="35691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Current Ordering Methods</a:t>
            </a:r>
          </a:p>
          <a:p>
            <a:pPr algn="ctr"/>
            <a:r>
              <a:rPr lang="en-US" b="1" dirty="0" smtClean="0">
                <a:latin typeface="+mj-lt"/>
              </a:rPr>
              <a:t>For Chemicals and Biologicals</a:t>
            </a:r>
            <a:endParaRPr lang="en-US" b="1" dirty="0">
              <a:latin typeface="+mj-lt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410200" y="8534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dirty="0" smtClean="0"/>
              <a:t>J. R. Weaver</a:t>
            </a:r>
          </a:p>
          <a:p>
            <a:pPr algn="r"/>
            <a:r>
              <a:rPr lang="en-US" sz="1000" b="1" dirty="0" smtClean="0"/>
              <a:t>29 Feb </a:t>
            </a:r>
            <a:r>
              <a:rPr lang="en-US" sz="1000" b="1" dirty="0" smtClean="0"/>
              <a:t>2012</a:t>
            </a:r>
            <a:endParaRPr lang="en-US" sz="1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1295442" y="304800"/>
            <a:ext cx="415395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Streamlined Ordering Methods</a:t>
            </a:r>
          </a:p>
          <a:p>
            <a:pPr algn="ctr"/>
            <a:r>
              <a:rPr lang="en-US" b="1" dirty="0" smtClean="0">
                <a:latin typeface="+mj-lt"/>
              </a:rPr>
              <a:t>For Chemicals and Biologicals</a:t>
            </a:r>
            <a:endParaRPr lang="en-US" b="1" dirty="0">
              <a:latin typeface="+mj-lt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562600" y="8686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dirty="0" smtClean="0"/>
              <a:t>J. R. Weaver</a:t>
            </a:r>
          </a:p>
          <a:p>
            <a:pPr algn="r"/>
            <a:r>
              <a:rPr lang="en-US" sz="1000" b="1" dirty="0" smtClean="0"/>
              <a:t>29 Feb </a:t>
            </a:r>
            <a:r>
              <a:rPr lang="en-US" sz="1000" b="1" dirty="0" smtClean="0"/>
              <a:t>2012</a:t>
            </a:r>
            <a:endParaRPr lang="en-US" sz="1000" b="1" dirty="0"/>
          </a:p>
        </p:txBody>
      </p:sp>
      <p:sp>
        <p:nvSpPr>
          <p:cNvPr id="119" name="Flowchart: Decision 118"/>
          <p:cNvSpPr/>
          <p:nvPr/>
        </p:nvSpPr>
        <p:spPr>
          <a:xfrm>
            <a:off x="4724400" y="34290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PI</a:t>
            </a:r>
            <a:endParaRPr lang="en-US" sz="1000" dirty="0"/>
          </a:p>
        </p:txBody>
      </p:sp>
      <p:sp>
        <p:nvSpPr>
          <p:cNvPr id="122" name="Flowchart: Decision 121"/>
          <p:cNvSpPr/>
          <p:nvPr/>
        </p:nvSpPr>
        <p:spPr>
          <a:xfrm>
            <a:off x="4762500" y="44958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</a:t>
            </a:r>
            <a:endParaRPr lang="en-US" sz="1000" dirty="0"/>
          </a:p>
        </p:txBody>
      </p:sp>
      <p:sp>
        <p:nvSpPr>
          <p:cNvPr id="124" name="Flowchart: Alternate Process 123"/>
          <p:cNvSpPr/>
          <p:nvPr/>
        </p:nvSpPr>
        <p:spPr>
          <a:xfrm>
            <a:off x="4800600" y="5334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Purchasing</a:t>
            </a:r>
            <a:endParaRPr lang="en-US" sz="1000" dirty="0"/>
          </a:p>
        </p:txBody>
      </p:sp>
      <p:sp>
        <p:nvSpPr>
          <p:cNvPr id="125" name="Flowchart: Alternate Process 124"/>
          <p:cNvSpPr/>
          <p:nvPr/>
        </p:nvSpPr>
        <p:spPr>
          <a:xfrm>
            <a:off x="4800600" y="21336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Student</a:t>
            </a:r>
            <a:endParaRPr lang="en-US" sz="1000" dirty="0"/>
          </a:p>
        </p:txBody>
      </p:sp>
      <p:cxnSp>
        <p:nvCxnSpPr>
          <p:cNvPr id="128" name="Straight Arrow Connector 127"/>
          <p:cNvCxnSpPr>
            <a:stCxn id="119" idx="2"/>
            <a:endCxn id="122" idx="0"/>
          </p:cNvCxnSpPr>
          <p:nvPr/>
        </p:nvCxnSpPr>
        <p:spPr>
          <a:xfrm>
            <a:off x="5181600" y="3962400"/>
            <a:ext cx="38100" cy="53340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219700" y="5029200"/>
            <a:ext cx="0" cy="30480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endCxn id="119" idx="3"/>
          </p:cNvCxnSpPr>
          <p:nvPr/>
        </p:nvCxnSpPr>
        <p:spPr>
          <a:xfrm flipH="1" flipV="1">
            <a:off x="5638800" y="3695700"/>
            <a:ext cx="228600" cy="381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endCxn id="119" idx="1"/>
          </p:cNvCxnSpPr>
          <p:nvPr/>
        </p:nvCxnSpPr>
        <p:spPr>
          <a:xfrm>
            <a:off x="4343400" y="3657600"/>
            <a:ext cx="3810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41" idx="0"/>
          </p:cNvCxnSpPr>
          <p:nvPr/>
        </p:nvCxnSpPr>
        <p:spPr>
          <a:xfrm flipV="1">
            <a:off x="5867400" y="3714690"/>
            <a:ext cx="0" cy="10097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4343400" y="2286000"/>
            <a:ext cx="4572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22" idx="3"/>
          </p:cNvCxnSpPr>
          <p:nvPr/>
        </p:nvCxnSpPr>
        <p:spPr>
          <a:xfrm flipV="1">
            <a:off x="5676900" y="4724400"/>
            <a:ext cx="1905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V="1">
            <a:off x="4343400" y="2286000"/>
            <a:ext cx="0" cy="1371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4419600" y="36767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No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562600" y="4724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Bad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Account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181600" y="49530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181600" y="38862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8" name="Flowchart: Decision 147"/>
          <p:cNvSpPr/>
          <p:nvPr/>
        </p:nvSpPr>
        <p:spPr>
          <a:xfrm>
            <a:off x="685800" y="35052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PI</a:t>
            </a:r>
            <a:endParaRPr lang="en-US" sz="1000" dirty="0"/>
          </a:p>
        </p:txBody>
      </p:sp>
      <p:sp>
        <p:nvSpPr>
          <p:cNvPr id="153" name="Flowchart: Decision 152"/>
          <p:cNvSpPr/>
          <p:nvPr/>
        </p:nvSpPr>
        <p:spPr>
          <a:xfrm>
            <a:off x="1257300" y="4495800"/>
            <a:ext cx="914400" cy="533400"/>
          </a:xfrm>
          <a:prstGeom prst="flowChartDecision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</a:t>
            </a:r>
            <a:endParaRPr lang="en-US" sz="1000" dirty="0"/>
          </a:p>
        </p:txBody>
      </p:sp>
      <p:sp>
        <p:nvSpPr>
          <p:cNvPr id="155" name="Flowchart: Decision 154"/>
          <p:cNvSpPr/>
          <p:nvPr/>
        </p:nvSpPr>
        <p:spPr>
          <a:xfrm>
            <a:off x="2057400" y="3486090"/>
            <a:ext cx="990600" cy="533400"/>
          </a:xfrm>
          <a:prstGeom prst="flowChartDecision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Safety</a:t>
            </a:r>
            <a:endParaRPr lang="en-US" sz="900" dirty="0"/>
          </a:p>
        </p:txBody>
      </p:sp>
      <p:sp>
        <p:nvSpPr>
          <p:cNvPr id="156" name="Flowchart: Alternate Process 155"/>
          <p:cNvSpPr/>
          <p:nvPr/>
        </p:nvSpPr>
        <p:spPr>
          <a:xfrm>
            <a:off x="1295400" y="533400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Purchasing</a:t>
            </a:r>
            <a:endParaRPr lang="en-US" sz="1000" dirty="0"/>
          </a:p>
        </p:txBody>
      </p:sp>
      <p:sp>
        <p:nvSpPr>
          <p:cNvPr id="157" name="Flowchart: Alternate Process 156"/>
          <p:cNvSpPr/>
          <p:nvPr/>
        </p:nvSpPr>
        <p:spPr>
          <a:xfrm>
            <a:off x="1295400" y="2114490"/>
            <a:ext cx="838200" cy="381000"/>
          </a:xfrm>
          <a:prstGeom prst="flowChartAlternateProcess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Student</a:t>
            </a:r>
            <a:endParaRPr lang="en-US" sz="1000" dirty="0"/>
          </a:p>
        </p:txBody>
      </p:sp>
      <p:cxnSp>
        <p:nvCxnSpPr>
          <p:cNvPr id="162" name="Straight Arrow Connector 161"/>
          <p:cNvCxnSpPr>
            <a:stCxn id="148" idx="2"/>
            <a:endCxn id="153" idx="0"/>
          </p:cNvCxnSpPr>
          <p:nvPr/>
        </p:nvCxnSpPr>
        <p:spPr>
          <a:xfrm>
            <a:off x="1143000" y="4038600"/>
            <a:ext cx="571500" cy="45720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/>
          <p:nvPr/>
        </p:nvCxnSpPr>
        <p:spPr>
          <a:xfrm>
            <a:off x="1714500" y="5029200"/>
            <a:ext cx="0" cy="30480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457200" y="3810000"/>
            <a:ext cx="0" cy="914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 flipV="1">
            <a:off x="457200" y="2266890"/>
            <a:ext cx="838200" cy="1911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>
            <a:endCxn id="153" idx="1"/>
          </p:cNvCxnSpPr>
          <p:nvPr/>
        </p:nvCxnSpPr>
        <p:spPr>
          <a:xfrm>
            <a:off x="457200" y="4724400"/>
            <a:ext cx="8001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flipV="1">
            <a:off x="457200" y="2286000"/>
            <a:ext cx="0" cy="152400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endCxn id="157" idx="3"/>
          </p:cNvCxnSpPr>
          <p:nvPr/>
        </p:nvCxnSpPr>
        <p:spPr>
          <a:xfrm flipH="1">
            <a:off x="2133600" y="2286000"/>
            <a:ext cx="1066800" cy="189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>
            <a:stCxn id="155" idx="3"/>
          </p:cNvCxnSpPr>
          <p:nvPr/>
        </p:nvCxnSpPr>
        <p:spPr>
          <a:xfrm flipV="1">
            <a:off x="3048000" y="3733800"/>
            <a:ext cx="152400" cy="189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1524000" y="3792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No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2819400" y="379089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Safety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Issue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1981200" y="3962400"/>
            <a:ext cx="3810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1676400" y="49530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838200" y="3962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Yes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038600" y="1295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Student Order 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Inert Chemicals*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762000" y="14478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Student Order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7" name="Straight Arrow Connector 146"/>
          <p:cNvCxnSpPr>
            <a:endCxn id="155" idx="0"/>
          </p:cNvCxnSpPr>
          <p:nvPr/>
        </p:nvCxnSpPr>
        <p:spPr>
          <a:xfrm>
            <a:off x="2514600" y="2743200"/>
            <a:ext cx="38100" cy="74289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155" idx="2"/>
            <a:endCxn id="153" idx="0"/>
          </p:cNvCxnSpPr>
          <p:nvPr/>
        </p:nvCxnSpPr>
        <p:spPr>
          <a:xfrm flipH="1">
            <a:off x="1714500" y="4019490"/>
            <a:ext cx="838200" cy="47631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25" idx="2"/>
          </p:cNvCxnSpPr>
          <p:nvPr/>
        </p:nvCxnSpPr>
        <p:spPr>
          <a:xfrm flipH="1">
            <a:off x="5181600" y="2514600"/>
            <a:ext cx="38100" cy="91440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685800" y="6934200"/>
            <a:ext cx="5791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*Inert chemicals are ONLY those chemicals on a pre-approval list maintained by Stephen Jurss and Lisa Reece. </a:t>
            </a:r>
            <a:r>
              <a:rPr lang="en-US" sz="1100" b="1" dirty="0" smtClean="0">
                <a:solidFill>
                  <a:schemeClr val="accent1">
                    <a:lumMod val="75000"/>
                  </a:schemeClr>
                </a:solidFill>
              </a:rPr>
              <a:t>NOTE: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Please attach the pre-approval list with the item circled when submitting a pre-approved chemical order in SRM.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990600" y="474351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Bad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Account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213" name="Straight Arrow Connector 212"/>
          <p:cNvCxnSpPr>
            <a:endCxn id="148" idx="1"/>
          </p:cNvCxnSpPr>
          <p:nvPr/>
        </p:nvCxnSpPr>
        <p:spPr>
          <a:xfrm flipV="1">
            <a:off x="457200" y="3771900"/>
            <a:ext cx="228600" cy="381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endCxn id="148" idx="0"/>
          </p:cNvCxnSpPr>
          <p:nvPr/>
        </p:nvCxnSpPr>
        <p:spPr>
          <a:xfrm>
            <a:off x="1143000" y="2743200"/>
            <a:ext cx="0" cy="76200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V="1">
            <a:off x="1752600" y="2514600"/>
            <a:ext cx="0" cy="1219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V="1">
            <a:off x="3200400" y="2286000"/>
            <a:ext cx="0" cy="1447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>
            <a:stCxn id="148" idx="3"/>
          </p:cNvCxnSpPr>
          <p:nvPr/>
        </p:nvCxnSpPr>
        <p:spPr>
          <a:xfrm flipV="1">
            <a:off x="1600200" y="3733800"/>
            <a:ext cx="152400" cy="3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/>
          <p:nvPr/>
        </p:nvCxnSpPr>
        <p:spPr>
          <a:xfrm flipH="1" flipV="1">
            <a:off x="5638800" y="2343210"/>
            <a:ext cx="228600" cy="38100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 flipV="1">
            <a:off x="5867400" y="2362200"/>
            <a:ext cx="0" cy="137160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143000" y="2743200"/>
            <a:ext cx="38100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1524000" y="2514600"/>
            <a:ext cx="0" cy="2286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1905000" y="2743200"/>
            <a:ext cx="609600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1905000" y="2514600"/>
            <a:ext cx="0" cy="2286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142</Words>
  <Application>Microsoft Office PowerPoint</Application>
  <PresentationFormat>On-screen Show (4:3)</PresentationFormat>
  <Paragraphs>80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jrweaver</dc:creator>
  <cp:lastModifiedBy>jrweaver</cp:lastModifiedBy>
  <cp:revision>239</cp:revision>
  <dcterms:created xsi:type="dcterms:W3CDTF">2012-01-23T22:07:26Z</dcterms:created>
  <dcterms:modified xsi:type="dcterms:W3CDTF">2012-02-29T14:44:14Z</dcterms:modified>
</cp:coreProperties>
</file>