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21945600" cy="32918400"/>
  <p:notesSz cx="6858000" cy="9144000"/>
  <p:defaultTextStyle>
    <a:defPPr>
      <a:defRPr lang="en-US"/>
    </a:defPPr>
    <a:lvl1pPr marL="0" algn="l" defTabSz="3135020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1pPr>
    <a:lvl2pPr marL="1567510" algn="l" defTabSz="3135020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2pPr>
    <a:lvl3pPr marL="3135020" algn="l" defTabSz="3135020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3pPr>
    <a:lvl4pPr marL="4702531" algn="l" defTabSz="3135020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4pPr>
    <a:lvl5pPr marL="6270041" algn="l" defTabSz="3135020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5pPr>
    <a:lvl6pPr marL="7837551" algn="l" defTabSz="3135020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6pPr>
    <a:lvl7pPr marL="9405061" algn="l" defTabSz="3135020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7pPr>
    <a:lvl8pPr marL="10972571" algn="l" defTabSz="3135020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8pPr>
    <a:lvl9pPr marL="12540082" algn="l" defTabSz="3135020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25" d="100"/>
          <a:sy n="25" d="100"/>
        </p:scale>
        <p:origin x="-3390" y="-96"/>
      </p:cViewPr>
      <p:guideLst>
        <p:guide orient="horz" pos="10368"/>
        <p:guide pos="691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45920" y="10226043"/>
            <a:ext cx="18653760" cy="70561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91840" y="18653760"/>
            <a:ext cx="15361920" cy="8412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5675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135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7025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6270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837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9405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9725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25400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00849-E688-4CE3-8A2E-222ED3F1D11E}" type="datetimeFigureOut">
              <a:rPr lang="en-US" smtClean="0"/>
              <a:t>8/20/2015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88BE4-FE19-4C63-B9E3-D9D3F68A9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034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00849-E688-4CE3-8A2E-222ED3F1D11E}" type="datetimeFigureOut">
              <a:rPr lang="en-US" smtClean="0"/>
              <a:t>8/20/2015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88BE4-FE19-4C63-B9E3-D9D3F68A9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010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7279541" y="4221482"/>
            <a:ext cx="17773651" cy="8987790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0973" y="4221482"/>
            <a:ext cx="52962809" cy="8987790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00849-E688-4CE3-8A2E-222ED3F1D11E}" type="datetimeFigureOut">
              <a:rPr lang="en-US" smtClean="0"/>
              <a:t>8/20/2015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88BE4-FE19-4C63-B9E3-D9D3F68A9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960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00849-E688-4CE3-8A2E-222ED3F1D11E}" type="datetimeFigureOut">
              <a:rPr lang="en-US" smtClean="0"/>
              <a:t>8/20/2015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88BE4-FE19-4C63-B9E3-D9D3F68A9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187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3551" y="21153123"/>
            <a:ext cx="18653760" cy="6537960"/>
          </a:xfrm>
        </p:spPr>
        <p:txBody>
          <a:bodyPr anchor="t"/>
          <a:lstStyle>
            <a:lvl1pPr algn="l">
              <a:defRPr sz="13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3551" y="13952225"/>
            <a:ext cx="18653760" cy="7200897"/>
          </a:xfrm>
        </p:spPr>
        <p:txBody>
          <a:bodyPr anchor="b"/>
          <a:lstStyle>
            <a:lvl1pPr marL="0" indent="0">
              <a:buNone/>
              <a:defRPr sz="6900">
                <a:solidFill>
                  <a:schemeClr val="tx1">
                    <a:tint val="75000"/>
                  </a:schemeClr>
                </a:solidFill>
              </a:defRPr>
            </a:lvl1pPr>
            <a:lvl2pPr marL="1567510" indent="0">
              <a:buNone/>
              <a:defRPr sz="6200">
                <a:solidFill>
                  <a:schemeClr val="tx1">
                    <a:tint val="75000"/>
                  </a:schemeClr>
                </a:solidFill>
              </a:defRPr>
            </a:lvl2pPr>
            <a:lvl3pPr marL="3135020" indent="0">
              <a:buNone/>
              <a:defRPr sz="5500">
                <a:solidFill>
                  <a:schemeClr val="tx1">
                    <a:tint val="75000"/>
                  </a:schemeClr>
                </a:solidFill>
              </a:defRPr>
            </a:lvl3pPr>
            <a:lvl4pPr marL="4702531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4pPr>
            <a:lvl5pPr marL="6270041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5pPr>
            <a:lvl6pPr marL="7837551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6pPr>
            <a:lvl7pPr marL="9405061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7pPr>
            <a:lvl8pPr marL="10972571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8pPr>
            <a:lvl9pPr marL="12540082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00849-E688-4CE3-8A2E-222ED3F1D11E}" type="datetimeFigureOut">
              <a:rPr lang="en-US" smtClean="0"/>
              <a:t>8/20/2015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88BE4-FE19-4C63-B9E3-D9D3F68A9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58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0971" y="24582122"/>
            <a:ext cx="35368229" cy="69517263"/>
          </a:xfrm>
        </p:spPr>
        <p:txBody>
          <a:bodyPr/>
          <a:lstStyle>
            <a:lvl1pPr>
              <a:defRPr sz="9600"/>
            </a:lvl1pPr>
            <a:lvl2pPr>
              <a:defRPr sz="8200"/>
            </a:lvl2pPr>
            <a:lvl3pPr>
              <a:defRPr sz="6900"/>
            </a:lvl3pPr>
            <a:lvl4pPr>
              <a:defRPr sz="6200"/>
            </a:lvl4pPr>
            <a:lvl5pPr>
              <a:defRPr sz="6200"/>
            </a:lvl5pPr>
            <a:lvl6pPr>
              <a:defRPr sz="6200"/>
            </a:lvl6pPr>
            <a:lvl7pPr>
              <a:defRPr sz="6200"/>
            </a:lvl7pPr>
            <a:lvl8pPr>
              <a:defRPr sz="6200"/>
            </a:lvl8pPr>
            <a:lvl9pPr>
              <a:defRPr sz="6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684962" y="24582122"/>
            <a:ext cx="35368231" cy="69517263"/>
          </a:xfrm>
        </p:spPr>
        <p:txBody>
          <a:bodyPr/>
          <a:lstStyle>
            <a:lvl1pPr>
              <a:defRPr sz="9600"/>
            </a:lvl1pPr>
            <a:lvl2pPr>
              <a:defRPr sz="8200"/>
            </a:lvl2pPr>
            <a:lvl3pPr>
              <a:defRPr sz="6900"/>
            </a:lvl3pPr>
            <a:lvl4pPr>
              <a:defRPr sz="6200"/>
            </a:lvl4pPr>
            <a:lvl5pPr>
              <a:defRPr sz="6200"/>
            </a:lvl5pPr>
            <a:lvl6pPr>
              <a:defRPr sz="6200"/>
            </a:lvl6pPr>
            <a:lvl7pPr>
              <a:defRPr sz="6200"/>
            </a:lvl7pPr>
            <a:lvl8pPr>
              <a:defRPr sz="6200"/>
            </a:lvl8pPr>
            <a:lvl9pPr>
              <a:defRPr sz="6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00849-E688-4CE3-8A2E-222ED3F1D11E}" type="datetimeFigureOut">
              <a:rPr lang="en-US" smtClean="0"/>
              <a:t>8/20/2015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88BE4-FE19-4C63-B9E3-D9D3F68A9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254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1318263"/>
            <a:ext cx="19751040" cy="5486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1" y="7368543"/>
            <a:ext cx="9696451" cy="3070857"/>
          </a:xfrm>
        </p:spPr>
        <p:txBody>
          <a:bodyPr anchor="b"/>
          <a:lstStyle>
            <a:lvl1pPr marL="0" indent="0">
              <a:buNone/>
              <a:defRPr sz="8200" b="1"/>
            </a:lvl1pPr>
            <a:lvl2pPr marL="1567510" indent="0">
              <a:buNone/>
              <a:defRPr sz="6900" b="1"/>
            </a:lvl2pPr>
            <a:lvl3pPr marL="3135020" indent="0">
              <a:buNone/>
              <a:defRPr sz="6200" b="1"/>
            </a:lvl3pPr>
            <a:lvl4pPr marL="4702531" indent="0">
              <a:buNone/>
              <a:defRPr sz="5500" b="1"/>
            </a:lvl4pPr>
            <a:lvl5pPr marL="6270041" indent="0">
              <a:buNone/>
              <a:defRPr sz="5500" b="1"/>
            </a:lvl5pPr>
            <a:lvl6pPr marL="7837551" indent="0">
              <a:buNone/>
              <a:defRPr sz="5500" b="1"/>
            </a:lvl6pPr>
            <a:lvl7pPr marL="9405061" indent="0">
              <a:buNone/>
              <a:defRPr sz="5500" b="1"/>
            </a:lvl7pPr>
            <a:lvl8pPr marL="10972571" indent="0">
              <a:buNone/>
              <a:defRPr sz="5500" b="1"/>
            </a:lvl8pPr>
            <a:lvl9pPr marL="12540082" indent="0">
              <a:buNone/>
              <a:defRPr sz="5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1" y="10439400"/>
            <a:ext cx="9696451" cy="18966183"/>
          </a:xfrm>
        </p:spPr>
        <p:txBody>
          <a:bodyPr/>
          <a:lstStyle>
            <a:lvl1pPr>
              <a:defRPr sz="8200"/>
            </a:lvl1pPr>
            <a:lvl2pPr>
              <a:defRPr sz="6900"/>
            </a:lvl2pPr>
            <a:lvl3pPr>
              <a:defRPr sz="6200"/>
            </a:lvl3pPr>
            <a:lvl4pPr>
              <a:defRPr sz="5500"/>
            </a:lvl4pPr>
            <a:lvl5pPr>
              <a:defRPr sz="5500"/>
            </a:lvl5pPr>
            <a:lvl6pPr>
              <a:defRPr sz="5500"/>
            </a:lvl6pPr>
            <a:lvl7pPr>
              <a:defRPr sz="5500"/>
            </a:lvl7pPr>
            <a:lvl8pPr>
              <a:defRPr sz="5500"/>
            </a:lvl8pPr>
            <a:lvl9pPr>
              <a:defRPr sz="5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148061" y="7368543"/>
            <a:ext cx="9700260" cy="3070857"/>
          </a:xfrm>
        </p:spPr>
        <p:txBody>
          <a:bodyPr anchor="b"/>
          <a:lstStyle>
            <a:lvl1pPr marL="0" indent="0">
              <a:buNone/>
              <a:defRPr sz="8200" b="1"/>
            </a:lvl1pPr>
            <a:lvl2pPr marL="1567510" indent="0">
              <a:buNone/>
              <a:defRPr sz="6900" b="1"/>
            </a:lvl2pPr>
            <a:lvl3pPr marL="3135020" indent="0">
              <a:buNone/>
              <a:defRPr sz="6200" b="1"/>
            </a:lvl3pPr>
            <a:lvl4pPr marL="4702531" indent="0">
              <a:buNone/>
              <a:defRPr sz="5500" b="1"/>
            </a:lvl4pPr>
            <a:lvl5pPr marL="6270041" indent="0">
              <a:buNone/>
              <a:defRPr sz="5500" b="1"/>
            </a:lvl5pPr>
            <a:lvl6pPr marL="7837551" indent="0">
              <a:buNone/>
              <a:defRPr sz="5500" b="1"/>
            </a:lvl6pPr>
            <a:lvl7pPr marL="9405061" indent="0">
              <a:buNone/>
              <a:defRPr sz="5500" b="1"/>
            </a:lvl7pPr>
            <a:lvl8pPr marL="10972571" indent="0">
              <a:buNone/>
              <a:defRPr sz="5500" b="1"/>
            </a:lvl8pPr>
            <a:lvl9pPr marL="12540082" indent="0">
              <a:buNone/>
              <a:defRPr sz="5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148061" y="10439400"/>
            <a:ext cx="9700260" cy="18966183"/>
          </a:xfrm>
        </p:spPr>
        <p:txBody>
          <a:bodyPr/>
          <a:lstStyle>
            <a:lvl1pPr>
              <a:defRPr sz="8200"/>
            </a:lvl1pPr>
            <a:lvl2pPr>
              <a:defRPr sz="6900"/>
            </a:lvl2pPr>
            <a:lvl3pPr>
              <a:defRPr sz="6200"/>
            </a:lvl3pPr>
            <a:lvl4pPr>
              <a:defRPr sz="5500"/>
            </a:lvl4pPr>
            <a:lvl5pPr>
              <a:defRPr sz="5500"/>
            </a:lvl5pPr>
            <a:lvl6pPr>
              <a:defRPr sz="5500"/>
            </a:lvl6pPr>
            <a:lvl7pPr>
              <a:defRPr sz="5500"/>
            </a:lvl7pPr>
            <a:lvl8pPr>
              <a:defRPr sz="5500"/>
            </a:lvl8pPr>
            <a:lvl9pPr>
              <a:defRPr sz="5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00849-E688-4CE3-8A2E-222ED3F1D11E}" type="datetimeFigureOut">
              <a:rPr lang="en-US" smtClean="0"/>
              <a:t>8/20/2015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88BE4-FE19-4C63-B9E3-D9D3F68A9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923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00849-E688-4CE3-8A2E-222ED3F1D11E}" type="datetimeFigureOut">
              <a:rPr lang="en-US" smtClean="0"/>
              <a:t>8/20/2015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88BE4-FE19-4C63-B9E3-D9D3F68A9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906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00849-E688-4CE3-8A2E-222ED3F1D11E}" type="datetimeFigureOut">
              <a:rPr lang="en-US" smtClean="0"/>
              <a:t>8/20/2015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88BE4-FE19-4C63-B9E3-D9D3F68A9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01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2" y="1310640"/>
            <a:ext cx="7219951" cy="5577840"/>
          </a:xfrm>
        </p:spPr>
        <p:txBody>
          <a:bodyPr anchor="b"/>
          <a:lstStyle>
            <a:lvl1pPr algn="l">
              <a:defRPr sz="6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80120" y="1310641"/>
            <a:ext cx="12268200" cy="28094943"/>
          </a:xfrm>
        </p:spPr>
        <p:txBody>
          <a:bodyPr/>
          <a:lstStyle>
            <a:lvl1pPr>
              <a:defRPr sz="11000"/>
            </a:lvl1pPr>
            <a:lvl2pPr>
              <a:defRPr sz="9600"/>
            </a:lvl2pPr>
            <a:lvl3pPr>
              <a:defRPr sz="8200"/>
            </a:lvl3pPr>
            <a:lvl4pPr>
              <a:defRPr sz="6900"/>
            </a:lvl4pPr>
            <a:lvl5pPr>
              <a:defRPr sz="6900"/>
            </a:lvl5pPr>
            <a:lvl6pPr>
              <a:defRPr sz="6900"/>
            </a:lvl6pPr>
            <a:lvl7pPr>
              <a:defRPr sz="6900"/>
            </a:lvl7pPr>
            <a:lvl8pPr>
              <a:defRPr sz="6900"/>
            </a:lvl8pPr>
            <a:lvl9pPr>
              <a:defRPr sz="6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2" y="6888481"/>
            <a:ext cx="7219951" cy="22517103"/>
          </a:xfrm>
        </p:spPr>
        <p:txBody>
          <a:bodyPr/>
          <a:lstStyle>
            <a:lvl1pPr marL="0" indent="0">
              <a:buNone/>
              <a:defRPr sz="4800"/>
            </a:lvl1pPr>
            <a:lvl2pPr marL="1567510" indent="0">
              <a:buNone/>
              <a:defRPr sz="4100"/>
            </a:lvl2pPr>
            <a:lvl3pPr marL="3135020" indent="0">
              <a:buNone/>
              <a:defRPr sz="3400"/>
            </a:lvl3pPr>
            <a:lvl4pPr marL="4702531" indent="0">
              <a:buNone/>
              <a:defRPr sz="3100"/>
            </a:lvl4pPr>
            <a:lvl5pPr marL="6270041" indent="0">
              <a:buNone/>
              <a:defRPr sz="3100"/>
            </a:lvl5pPr>
            <a:lvl6pPr marL="7837551" indent="0">
              <a:buNone/>
              <a:defRPr sz="3100"/>
            </a:lvl6pPr>
            <a:lvl7pPr marL="9405061" indent="0">
              <a:buNone/>
              <a:defRPr sz="3100"/>
            </a:lvl7pPr>
            <a:lvl8pPr marL="10972571" indent="0">
              <a:buNone/>
              <a:defRPr sz="3100"/>
            </a:lvl8pPr>
            <a:lvl9pPr marL="12540082" indent="0">
              <a:buNone/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00849-E688-4CE3-8A2E-222ED3F1D11E}" type="datetimeFigureOut">
              <a:rPr lang="en-US" smtClean="0"/>
              <a:t>8/20/2015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88BE4-FE19-4C63-B9E3-D9D3F68A9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748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1491" y="23042880"/>
            <a:ext cx="13167360" cy="2720343"/>
          </a:xfrm>
        </p:spPr>
        <p:txBody>
          <a:bodyPr anchor="b"/>
          <a:lstStyle>
            <a:lvl1pPr algn="l">
              <a:defRPr sz="6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01491" y="2941320"/>
            <a:ext cx="13167360" cy="19751040"/>
          </a:xfrm>
        </p:spPr>
        <p:txBody>
          <a:bodyPr/>
          <a:lstStyle>
            <a:lvl1pPr marL="0" indent="0">
              <a:buNone/>
              <a:defRPr sz="11000"/>
            </a:lvl1pPr>
            <a:lvl2pPr marL="1567510" indent="0">
              <a:buNone/>
              <a:defRPr sz="9600"/>
            </a:lvl2pPr>
            <a:lvl3pPr marL="3135020" indent="0">
              <a:buNone/>
              <a:defRPr sz="8200"/>
            </a:lvl3pPr>
            <a:lvl4pPr marL="4702531" indent="0">
              <a:buNone/>
              <a:defRPr sz="6900"/>
            </a:lvl4pPr>
            <a:lvl5pPr marL="6270041" indent="0">
              <a:buNone/>
              <a:defRPr sz="6900"/>
            </a:lvl5pPr>
            <a:lvl6pPr marL="7837551" indent="0">
              <a:buNone/>
              <a:defRPr sz="6900"/>
            </a:lvl6pPr>
            <a:lvl7pPr marL="9405061" indent="0">
              <a:buNone/>
              <a:defRPr sz="6900"/>
            </a:lvl7pPr>
            <a:lvl8pPr marL="10972571" indent="0">
              <a:buNone/>
              <a:defRPr sz="6900"/>
            </a:lvl8pPr>
            <a:lvl9pPr marL="12540082" indent="0">
              <a:buNone/>
              <a:defRPr sz="69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1491" y="25763223"/>
            <a:ext cx="13167360" cy="3863337"/>
          </a:xfrm>
        </p:spPr>
        <p:txBody>
          <a:bodyPr/>
          <a:lstStyle>
            <a:lvl1pPr marL="0" indent="0">
              <a:buNone/>
              <a:defRPr sz="4800"/>
            </a:lvl1pPr>
            <a:lvl2pPr marL="1567510" indent="0">
              <a:buNone/>
              <a:defRPr sz="4100"/>
            </a:lvl2pPr>
            <a:lvl3pPr marL="3135020" indent="0">
              <a:buNone/>
              <a:defRPr sz="3400"/>
            </a:lvl3pPr>
            <a:lvl4pPr marL="4702531" indent="0">
              <a:buNone/>
              <a:defRPr sz="3100"/>
            </a:lvl4pPr>
            <a:lvl5pPr marL="6270041" indent="0">
              <a:buNone/>
              <a:defRPr sz="3100"/>
            </a:lvl5pPr>
            <a:lvl6pPr marL="7837551" indent="0">
              <a:buNone/>
              <a:defRPr sz="3100"/>
            </a:lvl6pPr>
            <a:lvl7pPr marL="9405061" indent="0">
              <a:buNone/>
              <a:defRPr sz="3100"/>
            </a:lvl7pPr>
            <a:lvl8pPr marL="10972571" indent="0">
              <a:buNone/>
              <a:defRPr sz="3100"/>
            </a:lvl8pPr>
            <a:lvl9pPr marL="12540082" indent="0">
              <a:buNone/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00849-E688-4CE3-8A2E-222ED3F1D11E}" type="datetimeFigureOut">
              <a:rPr lang="en-US" smtClean="0"/>
              <a:t>8/20/2015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88BE4-FE19-4C63-B9E3-D9D3F68A9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259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1318263"/>
            <a:ext cx="19751040" cy="5486400"/>
          </a:xfrm>
          <a:prstGeom prst="rect">
            <a:avLst/>
          </a:prstGeom>
        </p:spPr>
        <p:txBody>
          <a:bodyPr vert="horz" lIns="313502" tIns="156751" rIns="313502" bIns="15675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7680962"/>
            <a:ext cx="19751040" cy="21724623"/>
          </a:xfrm>
          <a:prstGeom prst="rect">
            <a:avLst/>
          </a:prstGeom>
        </p:spPr>
        <p:txBody>
          <a:bodyPr vert="horz" lIns="313502" tIns="156751" rIns="313502" bIns="15675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30510483"/>
            <a:ext cx="5120640" cy="1752600"/>
          </a:xfrm>
          <a:prstGeom prst="rect">
            <a:avLst/>
          </a:prstGeom>
        </p:spPr>
        <p:txBody>
          <a:bodyPr vert="horz" lIns="313502" tIns="156751" rIns="313502" bIns="156751" rtlCol="0" anchor="ctr"/>
          <a:lstStyle>
            <a:lvl1pPr algn="l">
              <a:defRPr sz="4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400849-E688-4CE3-8A2E-222ED3F1D11E}" type="datetimeFigureOut">
              <a:rPr lang="en-US" smtClean="0"/>
              <a:t>8/20/2015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98080" y="30510483"/>
            <a:ext cx="6949440" cy="1752600"/>
          </a:xfrm>
          <a:prstGeom prst="rect">
            <a:avLst/>
          </a:prstGeom>
        </p:spPr>
        <p:txBody>
          <a:bodyPr vert="horz" lIns="313502" tIns="156751" rIns="313502" bIns="156751" rtlCol="0" anchor="ctr"/>
          <a:lstStyle>
            <a:lvl1pPr algn="ctr">
              <a:defRPr sz="4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727680" y="30510483"/>
            <a:ext cx="5120640" cy="1752600"/>
          </a:xfrm>
          <a:prstGeom prst="rect">
            <a:avLst/>
          </a:prstGeom>
        </p:spPr>
        <p:txBody>
          <a:bodyPr vert="horz" lIns="313502" tIns="156751" rIns="313502" bIns="156751" rtlCol="0" anchor="ctr"/>
          <a:lstStyle>
            <a:lvl1pPr algn="r">
              <a:defRPr sz="4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288BE4-FE19-4C63-B9E3-D9D3F68A9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202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135020" rtl="0" eaLnBrk="1" latinLnBrk="0" hangingPunct="1">
        <a:spcBef>
          <a:spcPct val="0"/>
        </a:spcBef>
        <a:buNone/>
        <a:defRPr sz="15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75633" indent="-1175633" algn="l" defTabSz="313502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47204" indent="-979694" algn="l" defTabSz="3135020" rtl="0" eaLnBrk="1" latinLnBrk="0" hangingPunct="1">
        <a:spcBef>
          <a:spcPct val="20000"/>
        </a:spcBef>
        <a:buFont typeface="Arial" panose="020B0604020202020204" pitchFamily="34" charset="0"/>
        <a:buChar char="–"/>
        <a:defRPr sz="9600" kern="1200">
          <a:solidFill>
            <a:schemeClr val="tx1"/>
          </a:solidFill>
          <a:latin typeface="+mn-lt"/>
          <a:ea typeface="+mn-ea"/>
          <a:cs typeface="+mn-cs"/>
        </a:defRPr>
      </a:lvl2pPr>
      <a:lvl3pPr marL="3918776" indent="-783755" algn="l" defTabSz="3135020" rtl="0" eaLnBrk="1" latinLnBrk="0" hangingPunct="1">
        <a:spcBef>
          <a:spcPct val="20000"/>
        </a:spcBef>
        <a:buFont typeface="Arial" panose="020B0604020202020204" pitchFamily="34" charset="0"/>
        <a:buChar char="•"/>
        <a:defRPr sz="8200" kern="1200">
          <a:solidFill>
            <a:schemeClr val="tx1"/>
          </a:solidFill>
          <a:latin typeface="+mn-lt"/>
          <a:ea typeface="+mn-ea"/>
          <a:cs typeface="+mn-cs"/>
        </a:defRPr>
      </a:lvl3pPr>
      <a:lvl4pPr marL="5486286" indent="-783755" algn="l" defTabSz="3135020" rtl="0" eaLnBrk="1" latinLnBrk="0" hangingPunct="1">
        <a:spcBef>
          <a:spcPct val="20000"/>
        </a:spcBef>
        <a:buFont typeface="Arial" panose="020B0604020202020204" pitchFamily="34" charset="0"/>
        <a:buChar char="–"/>
        <a:defRPr sz="6900" kern="1200">
          <a:solidFill>
            <a:schemeClr val="tx1"/>
          </a:solidFill>
          <a:latin typeface="+mn-lt"/>
          <a:ea typeface="+mn-ea"/>
          <a:cs typeface="+mn-cs"/>
        </a:defRPr>
      </a:lvl4pPr>
      <a:lvl5pPr marL="7053796" indent="-783755" algn="l" defTabSz="3135020" rtl="0" eaLnBrk="1" latinLnBrk="0" hangingPunct="1">
        <a:spcBef>
          <a:spcPct val="20000"/>
        </a:spcBef>
        <a:buFont typeface="Arial" panose="020B0604020202020204" pitchFamily="34" charset="0"/>
        <a:buChar char="»"/>
        <a:defRPr sz="6900" kern="1200">
          <a:solidFill>
            <a:schemeClr val="tx1"/>
          </a:solidFill>
          <a:latin typeface="+mn-lt"/>
          <a:ea typeface="+mn-ea"/>
          <a:cs typeface="+mn-cs"/>
        </a:defRPr>
      </a:lvl5pPr>
      <a:lvl6pPr marL="8621306" indent="-783755" algn="l" defTabSz="3135020" rtl="0" eaLnBrk="1" latinLnBrk="0" hangingPunct="1">
        <a:spcBef>
          <a:spcPct val="20000"/>
        </a:spcBef>
        <a:buFont typeface="Arial" panose="020B0604020202020204" pitchFamily="34" charset="0"/>
        <a:buChar char="•"/>
        <a:defRPr sz="6900" kern="1200">
          <a:solidFill>
            <a:schemeClr val="tx1"/>
          </a:solidFill>
          <a:latin typeface="+mn-lt"/>
          <a:ea typeface="+mn-ea"/>
          <a:cs typeface="+mn-cs"/>
        </a:defRPr>
      </a:lvl6pPr>
      <a:lvl7pPr marL="10188816" indent="-783755" algn="l" defTabSz="3135020" rtl="0" eaLnBrk="1" latinLnBrk="0" hangingPunct="1">
        <a:spcBef>
          <a:spcPct val="20000"/>
        </a:spcBef>
        <a:buFont typeface="Arial" panose="020B0604020202020204" pitchFamily="34" charset="0"/>
        <a:buChar char="•"/>
        <a:defRPr sz="6900" kern="1200">
          <a:solidFill>
            <a:schemeClr val="tx1"/>
          </a:solidFill>
          <a:latin typeface="+mn-lt"/>
          <a:ea typeface="+mn-ea"/>
          <a:cs typeface="+mn-cs"/>
        </a:defRPr>
      </a:lvl7pPr>
      <a:lvl8pPr marL="11756327" indent="-783755" algn="l" defTabSz="3135020" rtl="0" eaLnBrk="1" latinLnBrk="0" hangingPunct="1">
        <a:spcBef>
          <a:spcPct val="20000"/>
        </a:spcBef>
        <a:buFont typeface="Arial" panose="020B0604020202020204" pitchFamily="34" charset="0"/>
        <a:buChar char="•"/>
        <a:defRPr sz="6900" kern="1200">
          <a:solidFill>
            <a:schemeClr val="tx1"/>
          </a:solidFill>
          <a:latin typeface="+mn-lt"/>
          <a:ea typeface="+mn-ea"/>
          <a:cs typeface="+mn-cs"/>
        </a:defRPr>
      </a:lvl8pPr>
      <a:lvl9pPr marL="13323837" indent="-783755" algn="l" defTabSz="3135020" rtl="0" eaLnBrk="1" latinLnBrk="0" hangingPunct="1">
        <a:spcBef>
          <a:spcPct val="20000"/>
        </a:spcBef>
        <a:buFont typeface="Arial" panose="020B0604020202020204" pitchFamily="34" charset="0"/>
        <a:buChar char="•"/>
        <a:defRPr sz="6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135020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1pPr>
      <a:lvl2pPr marL="1567510" algn="l" defTabSz="3135020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2pPr>
      <a:lvl3pPr marL="3135020" algn="l" defTabSz="3135020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3pPr>
      <a:lvl4pPr marL="4702531" algn="l" defTabSz="3135020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4pPr>
      <a:lvl5pPr marL="6270041" algn="l" defTabSz="3135020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5pPr>
      <a:lvl6pPr marL="7837551" algn="l" defTabSz="3135020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6pPr>
      <a:lvl7pPr marL="9405061" algn="l" defTabSz="3135020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7pPr>
      <a:lvl8pPr marL="10972571" algn="l" defTabSz="3135020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8pPr>
      <a:lvl9pPr marL="12540082" algn="l" defTabSz="3135020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945600" cy="3291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4502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Engineering Computer Network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Anderson, Sarah E</dc:creator>
  <cp:lastModifiedBy>Anderson, Sarah E</cp:lastModifiedBy>
  <cp:revision>4</cp:revision>
  <dcterms:created xsi:type="dcterms:W3CDTF">2015-08-20T13:11:42Z</dcterms:created>
  <dcterms:modified xsi:type="dcterms:W3CDTF">2015-08-20T13:19:55Z</dcterms:modified>
</cp:coreProperties>
</file>