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230" y="-96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2814321"/>
            <a:ext cx="26660477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2814321"/>
            <a:ext cx="79444213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6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16388081"/>
            <a:ext cx="53052343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16388081"/>
            <a:ext cx="53052347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5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2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0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4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0849-E688-4CE3-8A2E-222ED3F1D11E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8BE4-FE19-4C63-B9E3-D9D3F68A9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5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Sarah E</dc:creator>
  <cp:lastModifiedBy>Anderson, Sarah E</cp:lastModifiedBy>
  <cp:revision>1</cp:revision>
  <dcterms:created xsi:type="dcterms:W3CDTF">2015-08-20T13:11:42Z</dcterms:created>
  <dcterms:modified xsi:type="dcterms:W3CDTF">2015-08-20T13:17:27Z</dcterms:modified>
</cp:coreProperties>
</file>