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8" r:id="rId2"/>
  </p:sldIdLst>
  <p:sldSz cx="32918400" cy="21945600"/>
  <p:notesSz cx="6858000" cy="9144000"/>
  <p:defaultTextStyle>
    <a:defPPr>
      <a:defRPr lang="en-US"/>
    </a:defPPr>
    <a:lvl1pPr marL="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1pPr>
    <a:lvl2pPr marL="156751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2pPr>
    <a:lvl3pPr marL="313502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3pPr>
    <a:lvl4pPr marL="470253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4pPr>
    <a:lvl5pPr marL="627004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5pPr>
    <a:lvl6pPr marL="783755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6pPr>
    <a:lvl7pPr marL="940506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7pPr>
    <a:lvl8pPr marL="1097257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8pPr>
    <a:lvl9pPr marL="12540082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12">
          <p15:clr>
            <a:srgbClr val="A4A3A4"/>
          </p15:clr>
        </p15:guide>
        <p15:guide id="2" pos="10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11284"/>
    <a:srgbClr val="791E92"/>
    <a:srgbClr val="9524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0" d="100"/>
          <a:sy n="30" d="100"/>
        </p:scale>
        <p:origin x="150" y="294"/>
      </p:cViewPr>
      <p:guideLst>
        <p:guide orient="horz" pos="6912"/>
        <p:guide pos="10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7FAF10-6B82-49D4-BC87-62EA25789819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143000"/>
            <a:ext cx="4629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CAA1B6-0052-4648-95DF-05EE406B9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903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CAA1B6-0052-4648-95DF-05EE406B9D1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222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6817362"/>
            <a:ext cx="27980640" cy="470408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0" y="12435840"/>
            <a:ext cx="23042880" cy="56083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675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135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702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270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837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405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00849-E688-4CE3-8A2E-222ED3F1D11E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8BE4-FE19-4C63-B9E3-D9D3F68A9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034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00849-E688-4CE3-8A2E-222ED3F1D11E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8BE4-FE19-4C63-B9E3-D9D3F68A9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010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919310" y="2814321"/>
            <a:ext cx="26660477" cy="5991860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26459" y="2814321"/>
            <a:ext cx="79444213" cy="599186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00849-E688-4CE3-8A2E-222ED3F1D11E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8BE4-FE19-4C63-B9E3-D9D3F68A9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960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00849-E688-4CE3-8A2E-222ED3F1D11E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8BE4-FE19-4C63-B9E3-D9D3F68A9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187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7" y="14102082"/>
            <a:ext cx="27980640" cy="4358640"/>
          </a:xfrm>
        </p:spPr>
        <p:txBody>
          <a:bodyPr anchor="t"/>
          <a:lstStyle>
            <a:lvl1pPr algn="l">
              <a:defRPr sz="13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7" y="9301483"/>
            <a:ext cx="27980640" cy="4800598"/>
          </a:xfrm>
        </p:spPr>
        <p:txBody>
          <a:bodyPr anchor="b"/>
          <a:lstStyle>
            <a:lvl1pPr marL="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1pPr>
            <a:lvl2pPr marL="156751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2pPr>
            <a:lvl3pPr marL="3135020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3pPr>
            <a:lvl4pPr marL="470253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4pPr>
            <a:lvl5pPr marL="627004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5pPr>
            <a:lvl6pPr marL="783755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6pPr>
            <a:lvl7pPr marL="940506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00849-E688-4CE3-8A2E-222ED3F1D11E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8BE4-FE19-4C63-B9E3-D9D3F68A9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058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26457" y="16388081"/>
            <a:ext cx="53052343" cy="46344842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527442" y="16388081"/>
            <a:ext cx="53052347" cy="46344842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00849-E688-4CE3-8A2E-222ED3F1D11E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8BE4-FE19-4C63-B9E3-D9D3F68A9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254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878842"/>
            <a:ext cx="29626560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4912362"/>
            <a:ext cx="14544677" cy="2047238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920" y="6959600"/>
            <a:ext cx="14544677" cy="12644122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092" y="4912362"/>
            <a:ext cx="14550390" cy="2047238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092" y="6959600"/>
            <a:ext cx="14550390" cy="12644122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00849-E688-4CE3-8A2E-222ED3F1D11E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8BE4-FE19-4C63-B9E3-D9D3F68A9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923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00849-E688-4CE3-8A2E-222ED3F1D11E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8BE4-FE19-4C63-B9E3-D9D3F68A9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906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00849-E688-4CE3-8A2E-222ED3F1D11E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8BE4-FE19-4C63-B9E3-D9D3F68A9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01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2" y="873760"/>
            <a:ext cx="10829927" cy="3718560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180" y="873761"/>
            <a:ext cx="18402300" cy="18729962"/>
          </a:xfrm>
        </p:spPr>
        <p:txBody>
          <a:bodyPr/>
          <a:lstStyle>
            <a:lvl1pPr>
              <a:defRPr sz="11000"/>
            </a:lvl1pPr>
            <a:lvl2pPr>
              <a:defRPr sz="9600"/>
            </a:lvl2pPr>
            <a:lvl3pPr>
              <a:defRPr sz="82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2" y="4592321"/>
            <a:ext cx="10829927" cy="15011402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00849-E688-4CE3-8A2E-222ED3F1D11E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8BE4-FE19-4C63-B9E3-D9D3F68A9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748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237" y="15361920"/>
            <a:ext cx="19751040" cy="1813562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237" y="1960880"/>
            <a:ext cx="19751040" cy="13167360"/>
          </a:xfrm>
        </p:spPr>
        <p:txBody>
          <a:bodyPr/>
          <a:lstStyle>
            <a:lvl1pPr marL="0" indent="0">
              <a:buNone/>
              <a:defRPr sz="11000"/>
            </a:lvl1pPr>
            <a:lvl2pPr marL="1567510" indent="0">
              <a:buNone/>
              <a:defRPr sz="9600"/>
            </a:lvl2pPr>
            <a:lvl3pPr marL="3135020" indent="0">
              <a:buNone/>
              <a:defRPr sz="8200"/>
            </a:lvl3pPr>
            <a:lvl4pPr marL="4702531" indent="0">
              <a:buNone/>
              <a:defRPr sz="6900"/>
            </a:lvl4pPr>
            <a:lvl5pPr marL="6270041" indent="0">
              <a:buNone/>
              <a:defRPr sz="6900"/>
            </a:lvl5pPr>
            <a:lvl6pPr marL="7837551" indent="0">
              <a:buNone/>
              <a:defRPr sz="6900"/>
            </a:lvl6pPr>
            <a:lvl7pPr marL="9405061" indent="0">
              <a:buNone/>
              <a:defRPr sz="6900"/>
            </a:lvl7pPr>
            <a:lvl8pPr marL="10972571" indent="0">
              <a:buNone/>
              <a:defRPr sz="6900"/>
            </a:lvl8pPr>
            <a:lvl9pPr marL="12540082" indent="0">
              <a:buNone/>
              <a:defRPr sz="6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237" y="17175482"/>
            <a:ext cx="19751040" cy="2575558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00849-E688-4CE3-8A2E-222ED3F1D11E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8BE4-FE19-4C63-B9E3-D9D3F68A9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259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5920" y="878842"/>
            <a:ext cx="29626560" cy="3657600"/>
          </a:xfrm>
          <a:prstGeom prst="rect">
            <a:avLst/>
          </a:prstGeom>
        </p:spPr>
        <p:txBody>
          <a:bodyPr vert="horz" lIns="313502" tIns="156751" rIns="313502" bIns="15675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5120641"/>
            <a:ext cx="29626560" cy="14483082"/>
          </a:xfrm>
          <a:prstGeom prst="rect">
            <a:avLst/>
          </a:prstGeom>
        </p:spPr>
        <p:txBody>
          <a:bodyPr vert="horz" lIns="313502" tIns="156751" rIns="313502" bIns="15675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5920" y="20340322"/>
            <a:ext cx="76809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l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00849-E688-4CE3-8A2E-222ED3F1D11E}" type="datetimeFigureOut">
              <a:rPr lang="en-US" smtClean="0"/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7120" y="20340322"/>
            <a:ext cx="104241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ct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91520" y="20340322"/>
            <a:ext cx="76809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288BE4-FE19-4C63-B9E3-D9D3F68A9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202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135020" rtl="0" eaLnBrk="1" latinLnBrk="0" hangingPunct="1">
        <a:spcBef>
          <a:spcPct val="0"/>
        </a:spcBef>
        <a:buNone/>
        <a:defRPr sz="1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75633" indent="-1175633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47204" indent="-979694" algn="l" defTabSz="3135020" rtl="0" eaLnBrk="1" latinLnBrk="0" hangingPunct="1">
        <a:spcBef>
          <a:spcPct val="20000"/>
        </a:spcBef>
        <a:buFont typeface="Arial" panose="020B0604020202020204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2pPr>
      <a:lvl3pPr marL="391877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28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–"/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705379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»"/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62130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18881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1756327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323837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56751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2pPr>
      <a:lvl3pPr marL="313502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3pPr>
      <a:lvl4pPr marL="470253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27004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83755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40506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57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0082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54429" y="0"/>
            <a:ext cx="32972829" cy="21941246"/>
            <a:chOff x="-54429" y="0"/>
            <a:chExt cx="32972829" cy="21941246"/>
          </a:xfrm>
        </p:grpSpPr>
        <p:sp>
          <p:nvSpPr>
            <p:cNvPr id="6" name="Round Same Side Corner Rectangle 5"/>
            <p:cNvSpPr/>
            <p:nvPr/>
          </p:nvSpPr>
          <p:spPr>
            <a:xfrm>
              <a:off x="0" y="0"/>
              <a:ext cx="32918400" cy="274320"/>
            </a:xfrm>
            <a:prstGeom prst="round2SameRect">
              <a:avLst/>
            </a:prstGeom>
            <a:solidFill>
              <a:srgbClr val="9524A8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ound Diagonal Corner Rectangle 13"/>
            <p:cNvSpPr/>
            <p:nvPr/>
          </p:nvSpPr>
          <p:spPr>
            <a:xfrm>
              <a:off x="0" y="348343"/>
              <a:ext cx="32918400" cy="2024743"/>
            </a:xfrm>
            <a:prstGeom prst="round2DiagRect">
              <a:avLst/>
            </a:prstGeom>
            <a:noFill/>
            <a:ln w="76200" cmpd="thinThick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600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Title</a:t>
              </a:r>
            </a:p>
            <a:p>
              <a:pPr algn="ctr"/>
              <a:r>
                <a:rPr lang="en-US" sz="4400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Author, Affiliation</a:t>
              </a:r>
            </a:p>
          </p:txBody>
        </p:sp>
        <p:sp>
          <p:nvSpPr>
            <p:cNvPr id="13" name="Flowchart: Manual Input 12"/>
            <p:cNvSpPr/>
            <p:nvPr/>
          </p:nvSpPr>
          <p:spPr>
            <a:xfrm>
              <a:off x="-43543" y="20599820"/>
              <a:ext cx="32918400" cy="986552"/>
            </a:xfrm>
            <a:custGeom>
              <a:avLst/>
              <a:gdLst>
                <a:gd name="connsiteX0" fmla="*/ 0 w 10000"/>
                <a:gd name="connsiteY0" fmla="*/ 200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2000 h 10000"/>
                <a:gd name="connsiteX0" fmla="*/ 0 w 10000"/>
                <a:gd name="connsiteY0" fmla="*/ 5368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5368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00">
                  <a:moveTo>
                    <a:pt x="0" y="5368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5368"/>
                  </a:lnTo>
                  <a:close/>
                </a:path>
              </a:pathLst>
            </a:custGeom>
            <a:solidFill>
              <a:srgbClr val="811284"/>
            </a:solidFill>
            <a:ln>
              <a:solidFill>
                <a:srgbClr val="81128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ound Same Side Corner Rectangle 17"/>
            <p:cNvSpPr/>
            <p:nvPr/>
          </p:nvSpPr>
          <p:spPr>
            <a:xfrm>
              <a:off x="-54429" y="21666926"/>
              <a:ext cx="32918400" cy="274320"/>
            </a:xfrm>
            <a:prstGeom prst="round2SameRect">
              <a:avLst/>
            </a:prstGeom>
            <a:solidFill>
              <a:schemeClr val="tx1"/>
            </a:solidFill>
            <a:ln>
              <a:solidFill>
                <a:srgbClr val="81128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000" y="20731726"/>
            <a:ext cx="4114800" cy="1187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90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618</TotalTime>
  <Words>5</Words>
  <Application>Microsoft Office PowerPoint</Application>
  <PresentationFormat>Custom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Engineering Computer Network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Sarah E</dc:creator>
  <cp:lastModifiedBy>Pol, Swati</cp:lastModifiedBy>
  <cp:revision>25</cp:revision>
  <dcterms:created xsi:type="dcterms:W3CDTF">2015-08-20T13:11:42Z</dcterms:created>
  <dcterms:modified xsi:type="dcterms:W3CDTF">2015-09-16T20:25:27Z</dcterms:modified>
</cp:coreProperties>
</file>